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EF40A-54ED-4D0C-99AD-69070A8D493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891EE08-B4C4-4D2D-B59E-DF4EB251E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06D6ED3-A791-4AEB-9F3B-CBFDC3A4277F}"/>
              </a:ext>
            </a:extLst>
          </p:cNvPr>
          <p:cNvSpPr>
            <a:spLocks noGrp="1"/>
          </p:cNvSpPr>
          <p:nvPr>
            <p:ph type="dt" sz="half" idx="10"/>
          </p:nvPr>
        </p:nvSpPr>
        <p:spPr/>
        <p:txBody>
          <a:bodyPr/>
          <a:lstStyle/>
          <a:p>
            <a:fld id="{D8BB346C-4C98-493A-B577-3954533702DC}" type="datetimeFigureOut">
              <a:rPr lang="fr-FR" smtClean="0"/>
              <a:t>23/08/2022</a:t>
            </a:fld>
            <a:endParaRPr lang="fr-FR"/>
          </a:p>
        </p:txBody>
      </p:sp>
      <p:sp>
        <p:nvSpPr>
          <p:cNvPr id="5" name="Espace réservé du pied de page 4">
            <a:extLst>
              <a:ext uri="{FF2B5EF4-FFF2-40B4-BE49-F238E27FC236}">
                <a16:creationId xmlns:a16="http://schemas.microsoft.com/office/drawing/2014/main" id="{FE5AB3EC-753E-49F7-AB03-9DEBCEBA24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822AD3-D0E9-4233-BD2C-AEE4F7192E5C}"/>
              </a:ext>
            </a:extLst>
          </p:cNvPr>
          <p:cNvSpPr>
            <a:spLocks noGrp="1"/>
          </p:cNvSpPr>
          <p:nvPr>
            <p:ph type="sldNum" sz="quarter" idx="12"/>
          </p:nvPr>
        </p:nvSpPr>
        <p:spPr/>
        <p:txBody>
          <a:bodyPr/>
          <a:lstStyle/>
          <a:p>
            <a:fld id="{B8512B1B-7697-471B-898C-3D14D75AFBBC}" type="slidenum">
              <a:rPr lang="fr-FR" smtClean="0"/>
              <a:t>‹N°›</a:t>
            </a:fld>
            <a:endParaRPr lang="fr-FR"/>
          </a:p>
        </p:txBody>
      </p:sp>
    </p:spTree>
    <p:extLst>
      <p:ext uri="{BB962C8B-B14F-4D97-AF65-F5344CB8AC3E}">
        <p14:creationId xmlns:p14="http://schemas.microsoft.com/office/powerpoint/2010/main" val="316790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3A81D8-572C-4BD7-BF28-CC561425E32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EEFBF69-FB36-49AA-AE88-672C07AAA3A6}"/>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076027-E8B8-4D6C-94E4-502974E7CCCC}"/>
              </a:ext>
            </a:extLst>
          </p:cNvPr>
          <p:cNvSpPr>
            <a:spLocks noGrp="1"/>
          </p:cNvSpPr>
          <p:nvPr>
            <p:ph type="dt" sz="half" idx="10"/>
          </p:nvPr>
        </p:nvSpPr>
        <p:spPr/>
        <p:txBody>
          <a:bodyPr/>
          <a:lstStyle/>
          <a:p>
            <a:fld id="{D8BB346C-4C98-493A-B577-3954533702DC}" type="datetimeFigureOut">
              <a:rPr lang="fr-FR" smtClean="0"/>
              <a:t>23/08/2022</a:t>
            </a:fld>
            <a:endParaRPr lang="fr-FR"/>
          </a:p>
        </p:txBody>
      </p:sp>
      <p:sp>
        <p:nvSpPr>
          <p:cNvPr id="5" name="Espace réservé du pied de page 4">
            <a:extLst>
              <a:ext uri="{FF2B5EF4-FFF2-40B4-BE49-F238E27FC236}">
                <a16:creationId xmlns:a16="http://schemas.microsoft.com/office/drawing/2014/main" id="{D4787E77-CB38-4B6D-9280-71C5875F63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A1C4AE-EE9A-4771-BAE4-4E05E6CDFEB1}"/>
              </a:ext>
            </a:extLst>
          </p:cNvPr>
          <p:cNvSpPr>
            <a:spLocks noGrp="1"/>
          </p:cNvSpPr>
          <p:nvPr>
            <p:ph type="sldNum" sz="quarter" idx="12"/>
          </p:nvPr>
        </p:nvSpPr>
        <p:spPr/>
        <p:txBody>
          <a:bodyPr/>
          <a:lstStyle/>
          <a:p>
            <a:fld id="{B8512B1B-7697-471B-898C-3D14D75AFBBC}" type="slidenum">
              <a:rPr lang="fr-FR" smtClean="0"/>
              <a:t>‹N°›</a:t>
            </a:fld>
            <a:endParaRPr lang="fr-FR"/>
          </a:p>
        </p:txBody>
      </p:sp>
    </p:spTree>
    <p:extLst>
      <p:ext uri="{BB962C8B-B14F-4D97-AF65-F5344CB8AC3E}">
        <p14:creationId xmlns:p14="http://schemas.microsoft.com/office/powerpoint/2010/main" val="78330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07D9E4B-9E28-412F-AF9F-8DE26C84DA7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CA6608A-BE36-4B21-A578-E06F40373EC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3F0B3E-E5AD-4732-BFC1-DC43FEAE154C}"/>
              </a:ext>
            </a:extLst>
          </p:cNvPr>
          <p:cNvSpPr>
            <a:spLocks noGrp="1"/>
          </p:cNvSpPr>
          <p:nvPr>
            <p:ph type="dt" sz="half" idx="10"/>
          </p:nvPr>
        </p:nvSpPr>
        <p:spPr/>
        <p:txBody>
          <a:bodyPr/>
          <a:lstStyle/>
          <a:p>
            <a:fld id="{D8BB346C-4C98-493A-B577-3954533702DC}" type="datetimeFigureOut">
              <a:rPr lang="fr-FR" smtClean="0"/>
              <a:t>23/08/2022</a:t>
            </a:fld>
            <a:endParaRPr lang="fr-FR"/>
          </a:p>
        </p:txBody>
      </p:sp>
      <p:sp>
        <p:nvSpPr>
          <p:cNvPr id="5" name="Espace réservé du pied de page 4">
            <a:extLst>
              <a:ext uri="{FF2B5EF4-FFF2-40B4-BE49-F238E27FC236}">
                <a16:creationId xmlns:a16="http://schemas.microsoft.com/office/drawing/2014/main" id="{F9517E1F-0E2D-4B65-9174-D227D1D748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3296B4-B235-43F5-A3BD-2698C493E5D1}"/>
              </a:ext>
            </a:extLst>
          </p:cNvPr>
          <p:cNvSpPr>
            <a:spLocks noGrp="1"/>
          </p:cNvSpPr>
          <p:nvPr>
            <p:ph type="sldNum" sz="quarter" idx="12"/>
          </p:nvPr>
        </p:nvSpPr>
        <p:spPr/>
        <p:txBody>
          <a:bodyPr/>
          <a:lstStyle/>
          <a:p>
            <a:fld id="{B8512B1B-7697-471B-898C-3D14D75AFBBC}" type="slidenum">
              <a:rPr lang="fr-FR" smtClean="0"/>
              <a:t>‹N°›</a:t>
            </a:fld>
            <a:endParaRPr lang="fr-FR"/>
          </a:p>
        </p:txBody>
      </p:sp>
    </p:spTree>
    <p:extLst>
      <p:ext uri="{BB962C8B-B14F-4D97-AF65-F5344CB8AC3E}">
        <p14:creationId xmlns:p14="http://schemas.microsoft.com/office/powerpoint/2010/main" val="331100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B1127-C411-4CEA-9D3C-46577E6FFC4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59C630-7F7E-47EE-A9BB-2CECFF6C6C1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E0908E-42F1-4FE0-89C4-4B0F0EBF7D5E}"/>
              </a:ext>
            </a:extLst>
          </p:cNvPr>
          <p:cNvSpPr>
            <a:spLocks noGrp="1"/>
          </p:cNvSpPr>
          <p:nvPr>
            <p:ph type="dt" sz="half" idx="10"/>
          </p:nvPr>
        </p:nvSpPr>
        <p:spPr/>
        <p:txBody>
          <a:bodyPr/>
          <a:lstStyle/>
          <a:p>
            <a:fld id="{D8BB346C-4C98-493A-B577-3954533702DC}" type="datetimeFigureOut">
              <a:rPr lang="fr-FR" smtClean="0"/>
              <a:t>23/08/2022</a:t>
            </a:fld>
            <a:endParaRPr lang="fr-FR"/>
          </a:p>
        </p:txBody>
      </p:sp>
      <p:sp>
        <p:nvSpPr>
          <p:cNvPr id="5" name="Espace réservé du pied de page 4">
            <a:extLst>
              <a:ext uri="{FF2B5EF4-FFF2-40B4-BE49-F238E27FC236}">
                <a16:creationId xmlns:a16="http://schemas.microsoft.com/office/drawing/2014/main" id="{C9990610-F6F1-4A88-A68D-7A82B6E0ABF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745988-E397-459E-96A8-804AA405276D}"/>
              </a:ext>
            </a:extLst>
          </p:cNvPr>
          <p:cNvSpPr>
            <a:spLocks noGrp="1"/>
          </p:cNvSpPr>
          <p:nvPr>
            <p:ph type="sldNum" sz="quarter" idx="12"/>
          </p:nvPr>
        </p:nvSpPr>
        <p:spPr/>
        <p:txBody>
          <a:bodyPr/>
          <a:lstStyle/>
          <a:p>
            <a:fld id="{B8512B1B-7697-471B-898C-3D14D75AFBBC}" type="slidenum">
              <a:rPr lang="fr-FR" smtClean="0"/>
              <a:t>‹N°›</a:t>
            </a:fld>
            <a:endParaRPr lang="fr-FR"/>
          </a:p>
        </p:txBody>
      </p:sp>
    </p:spTree>
    <p:extLst>
      <p:ext uri="{BB962C8B-B14F-4D97-AF65-F5344CB8AC3E}">
        <p14:creationId xmlns:p14="http://schemas.microsoft.com/office/powerpoint/2010/main" val="188507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613EE-4B20-4667-BE72-F826CB8D122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E76211A-161D-44B2-AE95-246F6F2CD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1DDA654-13F8-4ABA-AAD8-5DE07858AE4B}"/>
              </a:ext>
            </a:extLst>
          </p:cNvPr>
          <p:cNvSpPr>
            <a:spLocks noGrp="1"/>
          </p:cNvSpPr>
          <p:nvPr>
            <p:ph type="dt" sz="half" idx="10"/>
          </p:nvPr>
        </p:nvSpPr>
        <p:spPr/>
        <p:txBody>
          <a:bodyPr/>
          <a:lstStyle/>
          <a:p>
            <a:fld id="{D8BB346C-4C98-493A-B577-3954533702DC}" type="datetimeFigureOut">
              <a:rPr lang="fr-FR" smtClean="0"/>
              <a:t>23/08/2022</a:t>
            </a:fld>
            <a:endParaRPr lang="fr-FR"/>
          </a:p>
        </p:txBody>
      </p:sp>
      <p:sp>
        <p:nvSpPr>
          <p:cNvPr id="5" name="Espace réservé du pied de page 4">
            <a:extLst>
              <a:ext uri="{FF2B5EF4-FFF2-40B4-BE49-F238E27FC236}">
                <a16:creationId xmlns:a16="http://schemas.microsoft.com/office/drawing/2014/main" id="{F33C961E-3465-4B16-8EFF-F8C83EEF30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9FE31E-8937-4C1C-BBDB-361A85B5603F}"/>
              </a:ext>
            </a:extLst>
          </p:cNvPr>
          <p:cNvSpPr>
            <a:spLocks noGrp="1"/>
          </p:cNvSpPr>
          <p:nvPr>
            <p:ph type="sldNum" sz="quarter" idx="12"/>
          </p:nvPr>
        </p:nvSpPr>
        <p:spPr/>
        <p:txBody>
          <a:bodyPr/>
          <a:lstStyle/>
          <a:p>
            <a:fld id="{B8512B1B-7697-471B-898C-3D14D75AFBBC}" type="slidenum">
              <a:rPr lang="fr-FR" smtClean="0"/>
              <a:t>‹N°›</a:t>
            </a:fld>
            <a:endParaRPr lang="fr-FR"/>
          </a:p>
        </p:txBody>
      </p:sp>
    </p:spTree>
    <p:extLst>
      <p:ext uri="{BB962C8B-B14F-4D97-AF65-F5344CB8AC3E}">
        <p14:creationId xmlns:p14="http://schemas.microsoft.com/office/powerpoint/2010/main" val="365455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84BA18-58EC-45BA-875E-3C0611220C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220856-8CE7-44F5-9B93-C60DB369731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64C42A-BED2-4C19-82E2-F9B14CA938C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D1371CE-6DD7-4E76-A989-599BF0F4756B}"/>
              </a:ext>
            </a:extLst>
          </p:cNvPr>
          <p:cNvSpPr>
            <a:spLocks noGrp="1"/>
          </p:cNvSpPr>
          <p:nvPr>
            <p:ph type="dt" sz="half" idx="10"/>
          </p:nvPr>
        </p:nvSpPr>
        <p:spPr/>
        <p:txBody>
          <a:bodyPr/>
          <a:lstStyle/>
          <a:p>
            <a:fld id="{D8BB346C-4C98-493A-B577-3954533702DC}" type="datetimeFigureOut">
              <a:rPr lang="fr-FR" smtClean="0"/>
              <a:t>23/08/2022</a:t>
            </a:fld>
            <a:endParaRPr lang="fr-FR"/>
          </a:p>
        </p:txBody>
      </p:sp>
      <p:sp>
        <p:nvSpPr>
          <p:cNvPr id="6" name="Espace réservé du pied de page 5">
            <a:extLst>
              <a:ext uri="{FF2B5EF4-FFF2-40B4-BE49-F238E27FC236}">
                <a16:creationId xmlns:a16="http://schemas.microsoft.com/office/drawing/2014/main" id="{874FDA7A-371F-44D5-8C13-7D1489EBC0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476AC1-66B4-475D-9E4A-5AE65B1B6DF5}"/>
              </a:ext>
            </a:extLst>
          </p:cNvPr>
          <p:cNvSpPr>
            <a:spLocks noGrp="1"/>
          </p:cNvSpPr>
          <p:nvPr>
            <p:ph type="sldNum" sz="quarter" idx="12"/>
          </p:nvPr>
        </p:nvSpPr>
        <p:spPr/>
        <p:txBody>
          <a:bodyPr/>
          <a:lstStyle/>
          <a:p>
            <a:fld id="{B8512B1B-7697-471B-898C-3D14D75AFBBC}" type="slidenum">
              <a:rPr lang="fr-FR" smtClean="0"/>
              <a:t>‹N°›</a:t>
            </a:fld>
            <a:endParaRPr lang="fr-FR"/>
          </a:p>
        </p:txBody>
      </p:sp>
    </p:spTree>
    <p:extLst>
      <p:ext uri="{BB962C8B-B14F-4D97-AF65-F5344CB8AC3E}">
        <p14:creationId xmlns:p14="http://schemas.microsoft.com/office/powerpoint/2010/main" val="173184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1C76BC-5539-4955-A286-5AFBFACA352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4EDB425-5424-4E6A-8E33-A314DB28A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C781094-8E7B-4346-9DCB-06A94D54C3F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4714D01-2F85-4871-9E15-D027505C5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BDF5898-6073-4F8C-896F-AFFCD2E2852D}"/>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D976F41-90AE-43F2-8446-A3AE5267B4C6}"/>
              </a:ext>
            </a:extLst>
          </p:cNvPr>
          <p:cNvSpPr>
            <a:spLocks noGrp="1"/>
          </p:cNvSpPr>
          <p:nvPr>
            <p:ph type="dt" sz="half" idx="10"/>
          </p:nvPr>
        </p:nvSpPr>
        <p:spPr/>
        <p:txBody>
          <a:bodyPr/>
          <a:lstStyle/>
          <a:p>
            <a:fld id="{D8BB346C-4C98-493A-B577-3954533702DC}" type="datetimeFigureOut">
              <a:rPr lang="fr-FR" smtClean="0"/>
              <a:t>23/08/2022</a:t>
            </a:fld>
            <a:endParaRPr lang="fr-FR"/>
          </a:p>
        </p:txBody>
      </p:sp>
      <p:sp>
        <p:nvSpPr>
          <p:cNvPr id="8" name="Espace réservé du pied de page 7">
            <a:extLst>
              <a:ext uri="{FF2B5EF4-FFF2-40B4-BE49-F238E27FC236}">
                <a16:creationId xmlns:a16="http://schemas.microsoft.com/office/drawing/2014/main" id="{E6A14A37-E7B9-4515-A555-29AAFFCEBC8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F56DFDA-BD47-428E-9D66-D7C65CAEAF0C}"/>
              </a:ext>
            </a:extLst>
          </p:cNvPr>
          <p:cNvSpPr>
            <a:spLocks noGrp="1"/>
          </p:cNvSpPr>
          <p:nvPr>
            <p:ph type="sldNum" sz="quarter" idx="12"/>
          </p:nvPr>
        </p:nvSpPr>
        <p:spPr/>
        <p:txBody>
          <a:bodyPr/>
          <a:lstStyle/>
          <a:p>
            <a:fld id="{B8512B1B-7697-471B-898C-3D14D75AFBBC}" type="slidenum">
              <a:rPr lang="fr-FR" smtClean="0"/>
              <a:t>‹N°›</a:t>
            </a:fld>
            <a:endParaRPr lang="fr-FR"/>
          </a:p>
        </p:txBody>
      </p:sp>
    </p:spTree>
    <p:extLst>
      <p:ext uri="{BB962C8B-B14F-4D97-AF65-F5344CB8AC3E}">
        <p14:creationId xmlns:p14="http://schemas.microsoft.com/office/powerpoint/2010/main" val="76941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6A4463-B1FA-49EE-94DD-D03F2C7B06F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D7E2F93-E218-4B5B-96C2-9804E7C166E3}"/>
              </a:ext>
            </a:extLst>
          </p:cNvPr>
          <p:cNvSpPr>
            <a:spLocks noGrp="1"/>
          </p:cNvSpPr>
          <p:nvPr>
            <p:ph type="dt" sz="half" idx="10"/>
          </p:nvPr>
        </p:nvSpPr>
        <p:spPr/>
        <p:txBody>
          <a:bodyPr/>
          <a:lstStyle/>
          <a:p>
            <a:fld id="{D8BB346C-4C98-493A-B577-3954533702DC}" type="datetimeFigureOut">
              <a:rPr lang="fr-FR" smtClean="0"/>
              <a:t>23/08/2022</a:t>
            </a:fld>
            <a:endParaRPr lang="fr-FR"/>
          </a:p>
        </p:txBody>
      </p:sp>
      <p:sp>
        <p:nvSpPr>
          <p:cNvPr id="4" name="Espace réservé du pied de page 3">
            <a:extLst>
              <a:ext uri="{FF2B5EF4-FFF2-40B4-BE49-F238E27FC236}">
                <a16:creationId xmlns:a16="http://schemas.microsoft.com/office/drawing/2014/main" id="{AAB57CAC-CC45-4D8F-9D79-CFE76D247E3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BC63CAA-9E75-4BCA-9765-39FDA8ECEDAF}"/>
              </a:ext>
            </a:extLst>
          </p:cNvPr>
          <p:cNvSpPr>
            <a:spLocks noGrp="1"/>
          </p:cNvSpPr>
          <p:nvPr>
            <p:ph type="sldNum" sz="quarter" idx="12"/>
          </p:nvPr>
        </p:nvSpPr>
        <p:spPr/>
        <p:txBody>
          <a:bodyPr/>
          <a:lstStyle/>
          <a:p>
            <a:fld id="{B8512B1B-7697-471B-898C-3D14D75AFBBC}" type="slidenum">
              <a:rPr lang="fr-FR" smtClean="0"/>
              <a:t>‹N°›</a:t>
            </a:fld>
            <a:endParaRPr lang="fr-FR"/>
          </a:p>
        </p:txBody>
      </p:sp>
    </p:spTree>
    <p:extLst>
      <p:ext uri="{BB962C8B-B14F-4D97-AF65-F5344CB8AC3E}">
        <p14:creationId xmlns:p14="http://schemas.microsoft.com/office/powerpoint/2010/main" val="300945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07287D4-DECB-4FE7-8623-AE64B23EC81E}"/>
              </a:ext>
            </a:extLst>
          </p:cNvPr>
          <p:cNvSpPr>
            <a:spLocks noGrp="1"/>
          </p:cNvSpPr>
          <p:nvPr>
            <p:ph type="dt" sz="half" idx="10"/>
          </p:nvPr>
        </p:nvSpPr>
        <p:spPr/>
        <p:txBody>
          <a:bodyPr/>
          <a:lstStyle/>
          <a:p>
            <a:fld id="{D8BB346C-4C98-493A-B577-3954533702DC}" type="datetimeFigureOut">
              <a:rPr lang="fr-FR" smtClean="0"/>
              <a:t>23/08/2022</a:t>
            </a:fld>
            <a:endParaRPr lang="fr-FR"/>
          </a:p>
        </p:txBody>
      </p:sp>
      <p:sp>
        <p:nvSpPr>
          <p:cNvPr id="3" name="Espace réservé du pied de page 2">
            <a:extLst>
              <a:ext uri="{FF2B5EF4-FFF2-40B4-BE49-F238E27FC236}">
                <a16:creationId xmlns:a16="http://schemas.microsoft.com/office/drawing/2014/main" id="{7B2816F6-E25E-47B6-A906-DD6BBB91D6B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350CCB8-7DDA-4144-9C62-0BD075457F5D}"/>
              </a:ext>
            </a:extLst>
          </p:cNvPr>
          <p:cNvSpPr>
            <a:spLocks noGrp="1"/>
          </p:cNvSpPr>
          <p:nvPr>
            <p:ph type="sldNum" sz="quarter" idx="12"/>
          </p:nvPr>
        </p:nvSpPr>
        <p:spPr/>
        <p:txBody>
          <a:bodyPr/>
          <a:lstStyle/>
          <a:p>
            <a:fld id="{B8512B1B-7697-471B-898C-3D14D75AFBBC}" type="slidenum">
              <a:rPr lang="fr-FR" smtClean="0"/>
              <a:t>‹N°›</a:t>
            </a:fld>
            <a:endParaRPr lang="fr-FR"/>
          </a:p>
        </p:txBody>
      </p:sp>
    </p:spTree>
    <p:extLst>
      <p:ext uri="{BB962C8B-B14F-4D97-AF65-F5344CB8AC3E}">
        <p14:creationId xmlns:p14="http://schemas.microsoft.com/office/powerpoint/2010/main" val="346355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B3729C-7D2B-4FE6-B29B-5DCADAE0C3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B171813-14A6-4D59-9B58-89430BCD82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77A9AE9-F980-4123-B76D-82C759CC9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FCAB3B7-0477-477B-BE6C-9FB9EBB8CD2E}"/>
              </a:ext>
            </a:extLst>
          </p:cNvPr>
          <p:cNvSpPr>
            <a:spLocks noGrp="1"/>
          </p:cNvSpPr>
          <p:nvPr>
            <p:ph type="dt" sz="half" idx="10"/>
          </p:nvPr>
        </p:nvSpPr>
        <p:spPr/>
        <p:txBody>
          <a:bodyPr/>
          <a:lstStyle/>
          <a:p>
            <a:fld id="{D8BB346C-4C98-493A-B577-3954533702DC}" type="datetimeFigureOut">
              <a:rPr lang="fr-FR" smtClean="0"/>
              <a:t>23/08/2022</a:t>
            </a:fld>
            <a:endParaRPr lang="fr-FR"/>
          </a:p>
        </p:txBody>
      </p:sp>
      <p:sp>
        <p:nvSpPr>
          <p:cNvPr id="6" name="Espace réservé du pied de page 5">
            <a:extLst>
              <a:ext uri="{FF2B5EF4-FFF2-40B4-BE49-F238E27FC236}">
                <a16:creationId xmlns:a16="http://schemas.microsoft.com/office/drawing/2014/main" id="{C9F36690-AC09-4699-BB46-77DB8AFB04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F6BB65-72E4-49EE-A52C-626781C06EB9}"/>
              </a:ext>
            </a:extLst>
          </p:cNvPr>
          <p:cNvSpPr>
            <a:spLocks noGrp="1"/>
          </p:cNvSpPr>
          <p:nvPr>
            <p:ph type="sldNum" sz="quarter" idx="12"/>
          </p:nvPr>
        </p:nvSpPr>
        <p:spPr/>
        <p:txBody>
          <a:bodyPr/>
          <a:lstStyle/>
          <a:p>
            <a:fld id="{B8512B1B-7697-471B-898C-3D14D75AFBBC}" type="slidenum">
              <a:rPr lang="fr-FR" smtClean="0"/>
              <a:t>‹N°›</a:t>
            </a:fld>
            <a:endParaRPr lang="fr-FR"/>
          </a:p>
        </p:txBody>
      </p:sp>
    </p:spTree>
    <p:extLst>
      <p:ext uri="{BB962C8B-B14F-4D97-AF65-F5344CB8AC3E}">
        <p14:creationId xmlns:p14="http://schemas.microsoft.com/office/powerpoint/2010/main" val="166644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DD5D1-EF33-4D51-8EBB-AA885C8AC84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3DE4788-D52C-471A-9246-30C44F512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4DC2C53-C5CE-4D70-B8CA-BD79BCD86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A126974-5EBB-4F1B-840D-2DBF56A00821}"/>
              </a:ext>
            </a:extLst>
          </p:cNvPr>
          <p:cNvSpPr>
            <a:spLocks noGrp="1"/>
          </p:cNvSpPr>
          <p:nvPr>
            <p:ph type="dt" sz="half" idx="10"/>
          </p:nvPr>
        </p:nvSpPr>
        <p:spPr/>
        <p:txBody>
          <a:bodyPr/>
          <a:lstStyle/>
          <a:p>
            <a:fld id="{D8BB346C-4C98-493A-B577-3954533702DC}" type="datetimeFigureOut">
              <a:rPr lang="fr-FR" smtClean="0"/>
              <a:t>23/08/2022</a:t>
            </a:fld>
            <a:endParaRPr lang="fr-FR"/>
          </a:p>
        </p:txBody>
      </p:sp>
      <p:sp>
        <p:nvSpPr>
          <p:cNvPr id="6" name="Espace réservé du pied de page 5">
            <a:extLst>
              <a:ext uri="{FF2B5EF4-FFF2-40B4-BE49-F238E27FC236}">
                <a16:creationId xmlns:a16="http://schemas.microsoft.com/office/drawing/2014/main" id="{4E39FC27-B38B-417E-88B3-2021EC8FBA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179AEA-671A-485E-848E-07527E57C01F}"/>
              </a:ext>
            </a:extLst>
          </p:cNvPr>
          <p:cNvSpPr>
            <a:spLocks noGrp="1"/>
          </p:cNvSpPr>
          <p:nvPr>
            <p:ph type="sldNum" sz="quarter" idx="12"/>
          </p:nvPr>
        </p:nvSpPr>
        <p:spPr/>
        <p:txBody>
          <a:bodyPr/>
          <a:lstStyle/>
          <a:p>
            <a:fld id="{B8512B1B-7697-471B-898C-3D14D75AFBBC}" type="slidenum">
              <a:rPr lang="fr-FR" smtClean="0"/>
              <a:t>‹N°›</a:t>
            </a:fld>
            <a:endParaRPr lang="fr-FR"/>
          </a:p>
        </p:txBody>
      </p:sp>
    </p:spTree>
    <p:extLst>
      <p:ext uri="{BB962C8B-B14F-4D97-AF65-F5344CB8AC3E}">
        <p14:creationId xmlns:p14="http://schemas.microsoft.com/office/powerpoint/2010/main" val="393782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70B8BEF-DBDA-4DDC-A7E0-4853E5BA38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5BAB95C-4A90-4BD3-9BAA-1EF816C1E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B773BD-631E-4FEA-9F15-0021C5B785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B346C-4C98-493A-B577-3954533702DC}" type="datetimeFigureOut">
              <a:rPr lang="fr-FR" smtClean="0"/>
              <a:t>23/08/2022</a:t>
            </a:fld>
            <a:endParaRPr lang="fr-FR"/>
          </a:p>
        </p:txBody>
      </p:sp>
      <p:sp>
        <p:nvSpPr>
          <p:cNvPr id="5" name="Espace réservé du pied de page 4">
            <a:extLst>
              <a:ext uri="{FF2B5EF4-FFF2-40B4-BE49-F238E27FC236}">
                <a16:creationId xmlns:a16="http://schemas.microsoft.com/office/drawing/2014/main" id="{2FCAB72C-353A-4C18-AACE-2CA0BDFDA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36E337A-C237-45D1-A4F6-7F443CDF8D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12B1B-7697-471B-898C-3D14D75AFBBC}" type="slidenum">
              <a:rPr lang="fr-FR" smtClean="0"/>
              <a:t>‹N°›</a:t>
            </a:fld>
            <a:endParaRPr lang="fr-FR"/>
          </a:p>
        </p:txBody>
      </p:sp>
    </p:spTree>
    <p:extLst>
      <p:ext uri="{BB962C8B-B14F-4D97-AF65-F5344CB8AC3E}">
        <p14:creationId xmlns:p14="http://schemas.microsoft.com/office/powerpoint/2010/main" val="10884285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9C26D-CA07-412B-91F1-20F340805AA6}"/>
              </a:ext>
            </a:extLst>
          </p:cNvPr>
          <p:cNvSpPr>
            <a:spLocks noGrp="1"/>
          </p:cNvSpPr>
          <p:nvPr>
            <p:ph type="ctrTitle"/>
          </p:nvPr>
        </p:nvSpPr>
        <p:spPr>
          <a:xfrm>
            <a:off x="1456888" y="1246981"/>
            <a:ext cx="9750804" cy="1252938"/>
          </a:xfrm>
        </p:spPr>
        <p:txBody>
          <a:bodyPr>
            <a:normAutofit fontScale="90000"/>
          </a:bodyPr>
          <a:lstStyle/>
          <a:p>
            <a:r>
              <a:rPr lang="fr-FR" sz="3600" b="1" u="sng" dirty="0"/>
              <a:t>L’hyperfocale : la comprendre et l’utiliser</a:t>
            </a:r>
            <a:br>
              <a:rPr lang="fr-FR" dirty="0"/>
            </a:br>
            <a:endParaRPr lang="fr-FR" dirty="0"/>
          </a:p>
        </p:txBody>
      </p:sp>
      <p:sp>
        <p:nvSpPr>
          <p:cNvPr id="3" name="Sous-titre 2">
            <a:extLst>
              <a:ext uri="{FF2B5EF4-FFF2-40B4-BE49-F238E27FC236}">
                <a16:creationId xmlns:a16="http://schemas.microsoft.com/office/drawing/2014/main" id="{DFCB9C06-0D50-43F5-8E87-E6CE3CD8130B}"/>
              </a:ext>
            </a:extLst>
          </p:cNvPr>
          <p:cNvSpPr>
            <a:spLocks noGrp="1"/>
          </p:cNvSpPr>
          <p:nvPr>
            <p:ph type="subTitle" idx="1"/>
          </p:nvPr>
        </p:nvSpPr>
        <p:spPr>
          <a:xfrm>
            <a:off x="1540778" y="2398034"/>
            <a:ext cx="2326547" cy="4128601"/>
          </a:xfrm>
        </p:spPr>
        <p:txBody>
          <a:bodyPr>
            <a:normAutofit fontScale="55000" lnSpcReduction="20000"/>
          </a:bodyPr>
          <a:lstStyle/>
          <a:p>
            <a:r>
              <a:rPr lang="fr-FR" dirty="0"/>
              <a:t>L’hyperfocale est la distance de mise au point qui maximise la profondeur de champ. Traditionnellement incontournable pour les photographes de rue, elle s’était invitée jusque sur les fûts des objectifs. Mais avec l’amélioration des autofocus, elle devient facultative, voire oubliée. Revenons donc sur cette notion et répondons à cette question : l’hyperfocale est-elle toujours utile ?</a:t>
            </a:r>
          </a:p>
          <a:p>
            <a:r>
              <a:rPr lang="fr-FR" b="1" dirty="0"/>
              <a:t>L’hyperfocale, qu’es </a:t>
            </a:r>
            <a:r>
              <a:rPr lang="fr-FR" b="1" dirty="0" err="1"/>
              <a:t>aquò</a:t>
            </a:r>
            <a:r>
              <a:rPr lang="fr-FR" b="1" dirty="0"/>
              <a:t> ?</a:t>
            </a:r>
            <a:endParaRPr lang="fr-FR" dirty="0"/>
          </a:p>
          <a:p>
            <a:r>
              <a:rPr lang="fr-FR" dirty="0"/>
              <a:t>Il s’agit de faire le point suffisamment loin et/ou d’étendre la profondeur de champ, jusqu’à ce que les objets situés à l’infini soient nets ainsi que le sujet principal.</a:t>
            </a:r>
          </a:p>
          <a:p>
            <a:r>
              <a:rPr lang="fr-FR" dirty="0"/>
              <a:t>Voir la profondeur de champ sur l’image à droite</a:t>
            </a:r>
          </a:p>
          <a:p>
            <a:endParaRPr lang="fr-FR" dirty="0"/>
          </a:p>
        </p:txBody>
      </p:sp>
      <p:pic>
        <p:nvPicPr>
          <p:cNvPr id="5" name="Image 4">
            <a:extLst>
              <a:ext uri="{FF2B5EF4-FFF2-40B4-BE49-F238E27FC236}">
                <a16:creationId xmlns:a16="http://schemas.microsoft.com/office/drawing/2014/main" id="{08381C02-0B6F-4BA4-84F6-55C295442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102" y="2335734"/>
            <a:ext cx="6294120" cy="4044696"/>
          </a:xfrm>
          <a:prstGeom prst="rect">
            <a:avLst/>
          </a:prstGeom>
        </p:spPr>
      </p:pic>
      <p:sp>
        <p:nvSpPr>
          <p:cNvPr id="6" name="ZoneTexte 5">
            <a:extLst>
              <a:ext uri="{FF2B5EF4-FFF2-40B4-BE49-F238E27FC236}">
                <a16:creationId xmlns:a16="http://schemas.microsoft.com/office/drawing/2014/main" id="{0E385FFE-7FFA-450E-9151-69E8EF34E0A5}"/>
              </a:ext>
            </a:extLst>
          </p:cNvPr>
          <p:cNvSpPr txBox="1"/>
          <p:nvPr/>
        </p:nvSpPr>
        <p:spPr>
          <a:xfrm>
            <a:off x="7315199" y="3588672"/>
            <a:ext cx="687897" cy="246221"/>
          </a:xfrm>
          <a:prstGeom prst="rect">
            <a:avLst/>
          </a:prstGeom>
          <a:noFill/>
        </p:spPr>
        <p:txBody>
          <a:bodyPr wrap="square" rtlCol="0">
            <a:spAutoFit/>
          </a:bodyPr>
          <a:lstStyle/>
          <a:p>
            <a:r>
              <a:rPr lang="fr-FR" sz="1000" dirty="0">
                <a:solidFill>
                  <a:srgbClr val="FF0000"/>
                </a:solidFill>
              </a:rPr>
              <a:t>Sujet net</a:t>
            </a:r>
          </a:p>
        </p:txBody>
      </p:sp>
      <p:sp>
        <p:nvSpPr>
          <p:cNvPr id="7" name="ZoneTexte 6">
            <a:extLst>
              <a:ext uri="{FF2B5EF4-FFF2-40B4-BE49-F238E27FC236}">
                <a16:creationId xmlns:a16="http://schemas.microsoft.com/office/drawing/2014/main" id="{55DEAD2B-1B07-462E-9BE7-4516BAA9B6BC}"/>
              </a:ext>
            </a:extLst>
          </p:cNvPr>
          <p:cNvSpPr txBox="1"/>
          <p:nvPr/>
        </p:nvSpPr>
        <p:spPr>
          <a:xfrm>
            <a:off x="7315200" y="5746459"/>
            <a:ext cx="687897" cy="246221"/>
          </a:xfrm>
          <a:prstGeom prst="rect">
            <a:avLst/>
          </a:prstGeom>
          <a:noFill/>
        </p:spPr>
        <p:txBody>
          <a:bodyPr wrap="square" rtlCol="0">
            <a:spAutoFit/>
          </a:bodyPr>
          <a:lstStyle/>
          <a:p>
            <a:r>
              <a:rPr lang="fr-FR" sz="1000" dirty="0">
                <a:solidFill>
                  <a:srgbClr val="FF0000"/>
                </a:solidFill>
              </a:rPr>
              <a:t>Sujet net</a:t>
            </a:r>
          </a:p>
        </p:txBody>
      </p:sp>
      <p:sp>
        <p:nvSpPr>
          <p:cNvPr id="8" name="ZoneTexte 7">
            <a:extLst>
              <a:ext uri="{FF2B5EF4-FFF2-40B4-BE49-F238E27FC236}">
                <a16:creationId xmlns:a16="http://schemas.microsoft.com/office/drawing/2014/main" id="{08727DB0-1C95-4F45-B925-59B8416597DD}"/>
              </a:ext>
            </a:extLst>
          </p:cNvPr>
          <p:cNvSpPr txBox="1"/>
          <p:nvPr/>
        </p:nvSpPr>
        <p:spPr>
          <a:xfrm>
            <a:off x="9637552" y="2921606"/>
            <a:ext cx="1291905" cy="246221"/>
          </a:xfrm>
          <a:prstGeom prst="rect">
            <a:avLst/>
          </a:prstGeom>
          <a:noFill/>
        </p:spPr>
        <p:txBody>
          <a:bodyPr wrap="square" rtlCol="0">
            <a:spAutoFit/>
          </a:bodyPr>
          <a:lstStyle/>
          <a:p>
            <a:r>
              <a:rPr lang="fr-FR" sz="1000" dirty="0">
                <a:solidFill>
                  <a:srgbClr val="FF0000"/>
                </a:solidFill>
              </a:rPr>
              <a:t>Arrière plan flou</a:t>
            </a:r>
          </a:p>
        </p:txBody>
      </p:sp>
      <p:sp>
        <p:nvSpPr>
          <p:cNvPr id="9" name="ZoneTexte 8">
            <a:extLst>
              <a:ext uri="{FF2B5EF4-FFF2-40B4-BE49-F238E27FC236}">
                <a16:creationId xmlns:a16="http://schemas.microsoft.com/office/drawing/2014/main" id="{71412784-5518-4575-BDA1-897B1C0C5257}"/>
              </a:ext>
            </a:extLst>
          </p:cNvPr>
          <p:cNvSpPr txBox="1"/>
          <p:nvPr/>
        </p:nvSpPr>
        <p:spPr>
          <a:xfrm>
            <a:off x="9652234" y="5088526"/>
            <a:ext cx="1138106" cy="246221"/>
          </a:xfrm>
          <a:prstGeom prst="rect">
            <a:avLst/>
          </a:prstGeom>
          <a:noFill/>
        </p:spPr>
        <p:txBody>
          <a:bodyPr wrap="square" rtlCol="0">
            <a:spAutoFit/>
          </a:bodyPr>
          <a:lstStyle/>
          <a:p>
            <a:r>
              <a:rPr lang="fr-FR" sz="1000" dirty="0">
                <a:solidFill>
                  <a:srgbClr val="FF0000"/>
                </a:solidFill>
              </a:rPr>
              <a:t>Arrière plan net</a:t>
            </a:r>
          </a:p>
        </p:txBody>
      </p:sp>
      <p:cxnSp>
        <p:nvCxnSpPr>
          <p:cNvPr id="11" name="Connecteur droit avec flèche 10">
            <a:extLst>
              <a:ext uri="{FF2B5EF4-FFF2-40B4-BE49-F238E27FC236}">
                <a16:creationId xmlns:a16="http://schemas.microsoft.com/office/drawing/2014/main" id="{61CF56FC-9118-401A-A623-ECAB3B38B99A}"/>
              </a:ext>
            </a:extLst>
          </p:cNvPr>
          <p:cNvCxnSpPr/>
          <p:nvPr/>
        </p:nvCxnSpPr>
        <p:spPr>
          <a:xfrm>
            <a:off x="7504162" y="2659310"/>
            <a:ext cx="62708" cy="847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B2CEA4D8-49F7-4F18-832C-0AB94A240A26}"/>
              </a:ext>
            </a:extLst>
          </p:cNvPr>
          <p:cNvCxnSpPr/>
          <p:nvPr/>
        </p:nvCxnSpPr>
        <p:spPr>
          <a:xfrm>
            <a:off x="8489659" y="4806892"/>
            <a:ext cx="75501" cy="1062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50282383"/>
      </p:ext>
    </p:extLst>
  </p:cSld>
  <p:clrMapOvr>
    <a:masterClrMapping/>
  </p:clrMapOvr>
  <mc:AlternateContent xmlns:mc="http://schemas.openxmlformats.org/markup-compatibility/2006" xmlns:p14="http://schemas.microsoft.com/office/powerpoint/2010/main">
    <mc:Choice Requires="p14">
      <p:transition spd="slow" p14:dur="2000" advTm="5071"/>
    </mc:Choice>
    <mc:Fallback xmlns="">
      <p:transition spd="slow" advTm="50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5DC0BE-92FE-4DCA-ABFE-8F0355F915E6}"/>
              </a:ext>
            </a:extLst>
          </p:cNvPr>
          <p:cNvSpPr>
            <a:spLocks noGrp="1"/>
          </p:cNvSpPr>
          <p:nvPr>
            <p:ph idx="1"/>
          </p:nvPr>
        </p:nvSpPr>
        <p:spPr>
          <a:xfrm>
            <a:off x="544586" y="290439"/>
            <a:ext cx="10515600" cy="5103682"/>
          </a:xfrm>
        </p:spPr>
        <p:txBody>
          <a:bodyPr>
            <a:normAutofit/>
          </a:bodyPr>
          <a:lstStyle/>
          <a:p>
            <a:pPr marL="0" indent="0">
              <a:buNone/>
            </a:pPr>
            <a:r>
              <a:rPr lang="fr-FR" sz="1600" dirty="0"/>
              <a:t>	Mise au point sur le sujet</a:t>
            </a:r>
          </a:p>
        </p:txBody>
      </p:sp>
      <p:pic>
        <p:nvPicPr>
          <p:cNvPr id="5" name="Image 4">
            <a:extLst>
              <a:ext uri="{FF2B5EF4-FFF2-40B4-BE49-F238E27FC236}">
                <a16:creationId xmlns:a16="http://schemas.microsoft.com/office/drawing/2014/main" id="{AAA54607-51C6-465D-B73A-198830C77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37" y="796954"/>
            <a:ext cx="4303957" cy="2869035"/>
          </a:xfrm>
          <a:prstGeom prst="rect">
            <a:avLst/>
          </a:prstGeom>
        </p:spPr>
      </p:pic>
      <p:sp>
        <p:nvSpPr>
          <p:cNvPr id="6" name="ZoneTexte 5">
            <a:extLst>
              <a:ext uri="{FF2B5EF4-FFF2-40B4-BE49-F238E27FC236}">
                <a16:creationId xmlns:a16="http://schemas.microsoft.com/office/drawing/2014/main" id="{1338DBEC-2C12-4752-881D-F53A98F0AC0D}"/>
              </a:ext>
            </a:extLst>
          </p:cNvPr>
          <p:cNvSpPr txBox="1"/>
          <p:nvPr/>
        </p:nvSpPr>
        <p:spPr>
          <a:xfrm>
            <a:off x="855677" y="3917659"/>
            <a:ext cx="4232517" cy="646331"/>
          </a:xfrm>
          <a:prstGeom prst="rect">
            <a:avLst/>
          </a:prstGeom>
          <a:noFill/>
        </p:spPr>
        <p:txBody>
          <a:bodyPr wrap="square" rtlCol="0">
            <a:spAutoFit/>
          </a:bodyPr>
          <a:lstStyle/>
          <a:p>
            <a:r>
              <a:rPr lang="fr-FR" dirty="0"/>
              <a:t>Le sujet est net, mais le premier plan et l’arrière plan sont flous</a:t>
            </a:r>
          </a:p>
        </p:txBody>
      </p:sp>
      <p:sp>
        <p:nvSpPr>
          <p:cNvPr id="8" name="ZoneTexte 7">
            <a:extLst>
              <a:ext uri="{FF2B5EF4-FFF2-40B4-BE49-F238E27FC236}">
                <a16:creationId xmlns:a16="http://schemas.microsoft.com/office/drawing/2014/main" id="{4A14F06A-9A10-45A1-95E9-A3D55B4E0659}"/>
              </a:ext>
            </a:extLst>
          </p:cNvPr>
          <p:cNvSpPr txBox="1"/>
          <p:nvPr/>
        </p:nvSpPr>
        <p:spPr>
          <a:xfrm>
            <a:off x="7071919" y="290439"/>
            <a:ext cx="3322040" cy="369332"/>
          </a:xfrm>
          <a:prstGeom prst="rect">
            <a:avLst/>
          </a:prstGeom>
          <a:noFill/>
        </p:spPr>
        <p:txBody>
          <a:bodyPr wrap="square" rtlCol="0">
            <a:spAutoFit/>
          </a:bodyPr>
          <a:lstStyle/>
          <a:p>
            <a:r>
              <a:rPr lang="fr-FR" dirty="0"/>
              <a:t>Mise au point sur l’hyperfocale</a:t>
            </a:r>
          </a:p>
        </p:txBody>
      </p:sp>
      <p:pic>
        <p:nvPicPr>
          <p:cNvPr id="10" name="Image 9">
            <a:extLst>
              <a:ext uri="{FF2B5EF4-FFF2-40B4-BE49-F238E27FC236}">
                <a16:creationId xmlns:a16="http://schemas.microsoft.com/office/drawing/2014/main" id="{CF775409-9C0A-4FC3-A5CC-BDAAA6699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960" y="795527"/>
            <a:ext cx="4303957" cy="2870462"/>
          </a:xfrm>
          <a:prstGeom prst="rect">
            <a:avLst/>
          </a:prstGeom>
        </p:spPr>
      </p:pic>
      <p:sp>
        <p:nvSpPr>
          <p:cNvPr id="11" name="ZoneTexte 10">
            <a:extLst>
              <a:ext uri="{FF2B5EF4-FFF2-40B4-BE49-F238E27FC236}">
                <a16:creationId xmlns:a16="http://schemas.microsoft.com/office/drawing/2014/main" id="{3CCE5863-22A6-4547-8614-0ED1A7F80DA0}"/>
              </a:ext>
            </a:extLst>
          </p:cNvPr>
          <p:cNvSpPr txBox="1"/>
          <p:nvPr/>
        </p:nvSpPr>
        <p:spPr>
          <a:xfrm>
            <a:off x="6756228" y="3871492"/>
            <a:ext cx="4303958" cy="369332"/>
          </a:xfrm>
          <a:prstGeom prst="rect">
            <a:avLst/>
          </a:prstGeom>
          <a:noFill/>
        </p:spPr>
        <p:txBody>
          <a:bodyPr wrap="square" rtlCol="0">
            <a:spAutoFit/>
          </a:bodyPr>
          <a:lstStyle/>
          <a:p>
            <a:r>
              <a:rPr lang="fr-FR" dirty="0"/>
              <a:t>Le premier plan et l’arrière plan sont nets</a:t>
            </a:r>
          </a:p>
        </p:txBody>
      </p:sp>
      <p:sp>
        <p:nvSpPr>
          <p:cNvPr id="12" name="ZoneTexte 11">
            <a:extLst>
              <a:ext uri="{FF2B5EF4-FFF2-40B4-BE49-F238E27FC236}">
                <a16:creationId xmlns:a16="http://schemas.microsoft.com/office/drawing/2014/main" id="{F133041E-6D0F-4C51-A9BF-83BD33A4E4D7}"/>
              </a:ext>
            </a:extLst>
          </p:cNvPr>
          <p:cNvSpPr txBox="1"/>
          <p:nvPr/>
        </p:nvSpPr>
        <p:spPr>
          <a:xfrm>
            <a:off x="6644081" y="4379053"/>
            <a:ext cx="4240836" cy="1200329"/>
          </a:xfrm>
          <a:prstGeom prst="rect">
            <a:avLst/>
          </a:prstGeom>
          <a:noFill/>
        </p:spPr>
        <p:txBody>
          <a:bodyPr wrap="square" rtlCol="0">
            <a:spAutoFit/>
          </a:bodyPr>
          <a:lstStyle/>
          <a:p>
            <a:r>
              <a:rPr lang="fr-FR" dirty="0"/>
              <a:t>Ici, le calcul de la distance hyperfocale a été réalisé par le boitier Canon EOS 50D, disposant du mode « DEP » dédié à cette fonction</a:t>
            </a:r>
          </a:p>
        </p:txBody>
      </p:sp>
    </p:spTree>
    <p:custDataLst>
      <p:tags r:id="rId1"/>
    </p:custDataLst>
    <p:extLst>
      <p:ext uri="{BB962C8B-B14F-4D97-AF65-F5344CB8AC3E}">
        <p14:creationId xmlns:p14="http://schemas.microsoft.com/office/powerpoint/2010/main" val="646422660"/>
      </p:ext>
    </p:extLst>
  </p:cSld>
  <p:clrMapOvr>
    <a:masterClrMapping/>
  </p:clrMapOvr>
  <mc:AlternateContent xmlns:mc="http://schemas.openxmlformats.org/markup-compatibility/2006" xmlns:p14="http://schemas.microsoft.com/office/powerpoint/2010/main">
    <mc:Choice Requires="p14">
      <p:transition spd="slow" p14:dur="2000" advTm="18641"/>
    </mc:Choice>
    <mc:Fallback xmlns="">
      <p:transition spd="slow" advTm="186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122D53-A0F7-4841-9FBD-E94B0674D977}"/>
              </a:ext>
            </a:extLst>
          </p:cNvPr>
          <p:cNvSpPr>
            <a:spLocks noGrp="1"/>
          </p:cNvSpPr>
          <p:nvPr>
            <p:ph type="title"/>
          </p:nvPr>
        </p:nvSpPr>
        <p:spPr/>
        <p:txBody>
          <a:bodyPr>
            <a:normAutofit/>
          </a:bodyPr>
          <a:lstStyle/>
          <a:p>
            <a:r>
              <a:rPr lang="fr-FR" sz="1800" b="1" dirty="0"/>
              <a:t>Sur les anciens objectifs, une table de profondeur de champ permettait de la contrôler,</a:t>
            </a:r>
            <a:br>
              <a:rPr lang="fr-FR" sz="1800" b="1" dirty="0"/>
            </a:br>
            <a:r>
              <a:rPr lang="fr-FR" sz="1800" b="1" dirty="0"/>
              <a:t>Elle a disparu aujourd’hui, mais d’autres moyens permettent de compenser ce manque (Visionnage photo sur écran arrière, et mieux, avec les boitiers hybrides, visionnage en direct dans le viseur),</a:t>
            </a:r>
            <a:br>
              <a:rPr lang="fr-FR" sz="1800" b="1" dirty="0"/>
            </a:br>
            <a:r>
              <a:rPr lang="fr-FR" sz="1800" b="1" dirty="0"/>
              <a:t>Ne pas hésiter à utiliser la loupe pour visionner le résultat</a:t>
            </a:r>
          </a:p>
        </p:txBody>
      </p:sp>
      <p:sp>
        <p:nvSpPr>
          <p:cNvPr id="3" name="Espace réservé du contenu 2">
            <a:extLst>
              <a:ext uri="{FF2B5EF4-FFF2-40B4-BE49-F238E27FC236}">
                <a16:creationId xmlns:a16="http://schemas.microsoft.com/office/drawing/2014/main" id="{2632BDA1-64E2-45F4-B4EA-4A4F46F02B46}"/>
              </a:ext>
            </a:extLst>
          </p:cNvPr>
          <p:cNvSpPr>
            <a:spLocks noGrp="1"/>
          </p:cNvSpPr>
          <p:nvPr>
            <p:ph idx="1"/>
          </p:nvPr>
        </p:nvSpPr>
        <p:spPr>
          <a:xfrm>
            <a:off x="1295401" y="2556932"/>
            <a:ext cx="6003021" cy="463105"/>
          </a:xfrm>
        </p:spPr>
        <p:txBody>
          <a:bodyPr>
            <a:normAutofit/>
          </a:bodyPr>
          <a:lstStyle/>
          <a:p>
            <a:r>
              <a:rPr lang="fr-FR" sz="1800" b="1" dirty="0"/>
              <a:t>Anciens objectifs: Table de profondeur de champ incluse</a:t>
            </a:r>
          </a:p>
        </p:txBody>
      </p:sp>
      <p:pic>
        <p:nvPicPr>
          <p:cNvPr id="5" name="Image 4">
            <a:extLst>
              <a:ext uri="{FF2B5EF4-FFF2-40B4-BE49-F238E27FC236}">
                <a16:creationId xmlns:a16="http://schemas.microsoft.com/office/drawing/2014/main" id="{E6CF5D85-B08C-4A8D-A026-E4399CFFA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2962989"/>
            <a:ext cx="4098720" cy="2961124"/>
          </a:xfrm>
          <a:prstGeom prst="rect">
            <a:avLst/>
          </a:prstGeom>
        </p:spPr>
      </p:pic>
      <p:sp>
        <p:nvSpPr>
          <p:cNvPr id="6" name="ZoneTexte 5">
            <a:extLst>
              <a:ext uri="{FF2B5EF4-FFF2-40B4-BE49-F238E27FC236}">
                <a16:creationId xmlns:a16="http://schemas.microsoft.com/office/drawing/2014/main" id="{FFC0FC65-7B79-4398-A453-33F984E8AC67}"/>
              </a:ext>
            </a:extLst>
          </p:cNvPr>
          <p:cNvSpPr txBox="1"/>
          <p:nvPr/>
        </p:nvSpPr>
        <p:spPr>
          <a:xfrm>
            <a:off x="6233020" y="3154261"/>
            <a:ext cx="4504888" cy="369332"/>
          </a:xfrm>
          <a:prstGeom prst="rect">
            <a:avLst/>
          </a:prstGeom>
          <a:noFill/>
        </p:spPr>
        <p:txBody>
          <a:bodyPr wrap="square" rtlCol="0">
            <a:spAutoFit/>
          </a:bodyPr>
          <a:lstStyle/>
          <a:p>
            <a:r>
              <a:rPr lang="fr-FR" dirty="0"/>
              <a:t>Ici, par exemple, si le diaphragme choisi est f8</a:t>
            </a:r>
          </a:p>
        </p:txBody>
      </p:sp>
      <p:sp>
        <p:nvSpPr>
          <p:cNvPr id="7" name="Ellipse 6">
            <a:extLst>
              <a:ext uri="{FF2B5EF4-FFF2-40B4-BE49-F238E27FC236}">
                <a16:creationId xmlns:a16="http://schemas.microsoft.com/office/drawing/2014/main" id="{215EB2D8-26EF-40D5-BBA0-779C31ACA293}"/>
              </a:ext>
            </a:extLst>
          </p:cNvPr>
          <p:cNvSpPr/>
          <p:nvPr/>
        </p:nvSpPr>
        <p:spPr>
          <a:xfrm>
            <a:off x="3556932" y="4513277"/>
            <a:ext cx="520118" cy="604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8E70DE9-2C63-4255-929D-047B8D522C7D}"/>
              </a:ext>
            </a:extLst>
          </p:cNvPr>
          <p:cNvSpPr txBox="1"/>
          <p:nvPr/>
        </p:nvSpPr>
        <p:spPr>
          <a:xfrm>
            <a:off x="6358855" y="3624044"/>
            <a:ext cx="4098720" cy="369332"/>
          </a:xfrm>
          <a:prstGeom prst="rect">
            <a:avLst/>
          </a:prstGeom>
          <a:noFill/>
        </p:spPr>
        <p:txBody>
          <a:bodyPr wrap="square" rtlCol="0">
            <a:spAutoFit/>
          </a:bodyPr>
          <a:lstStyle/>
          <a:p>
            <a:r>
              <a:rPr lang="fr-FR" dirty="0"/>
              <a:t>La zone de netteté sera de 1,3m à l’infini</a:t>
            </a:r>
          </a:p>
        </p:txBody>
      </p:sp>
      <p:sp>
        <p:nvSpPr>
          <p:cNvPr id="9" name="Rectangle 8">
            <a:extLst>
              <a:ext uri="{FF2B5EF4-FFF2-40B4-BE49-F238E27FC236}">
                <a16:creationId xmlns:a16="http://schemas.microsoft.com/office/drawing/2014/main" id="{FD646673-7E14-4ADF-83DB-04D9FF1C8EB4}"/>
              </a:ext>
            </a:extLst>
          </p:cNvPr>
          <p:cNvSpPr/>
          <p:nvPr/>
        </p:nvSpPr>
        <p:spPr>
          <a:xfrm>
            <a:off x="3204594" y="3783435"/>
            <a:ext cx="352338" cy="6040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51ADE71-3412-4DAD-BE45-99E54048757F}"/>
              </a:ext>
            </a:extLst>
          </p:cNvPr>
          <p:cNvSpPr/>
          <p:nvPr/>
        </p:nvSpPr>
        <p:spPr>
          <a:xfrm>
            <a:off x="4018327" y="3783435"/>
            <a:ext cx="503339" cy="327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2559644961"/>
      </p:ext>
    </p:extLst>
  </p:cSld>
  <p:clrMapOvr>
    <a:masterClrMapping/>
  </p:clrMapOvr>
  <mc:AlternateContent xmlns:mc="http://schemas.openxmlformats.org/markup-compatibility/2006" xmlns:p14="http://schemas.microsoft.com/office/powerpoint/2010/main">
    <mc:Choice Requires="p14">
      <p:transition spd="slow" p14:dur="2000" advTm="27690"/>
    </mc:Choice>
    <mc:Fallback xmlns="">
      <p:transition spd="slow" advTm="276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animBg="1"/>
      <p:bldP spid="8" grpId="0"/>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F9BD241F-1904-4FDD-9E58-01BCB8320AAD}"/>
              </a:ext>
            </a:extLst>
          </p:cNvPr>
          <p:cNvGraphicFramePr>
            <a:graphicFrameLocks noChangeAspect="1"/>
          </p:cNvGraphicFramePr>
          <p:nvPr>
            <p:extLst>
              <p:ext uri="{D42A27DB-BD31-4B8C-83A1-F6EECF244321}">
                <p14:modId xmlns:p14="http://schemas.microsoft.com/office/powerpoint/2010/main" val="2917700963"/>
              </p:ext>
            </p:extLst>
          </p:nvPr>
        </p:nvGraphicFramePr>
        <p:xfrm>
          <a:off x="1000125" y="552450"/>
          <a:ext cx="9894888" cy="5927725"/>
        </p:xfrm>
        <a:graphic>
          <a:graphicData uri="http://schemas.openxmlformats.org/presentationml/2006/ole">
            <mc:AlternateContent xmlns:mc="http://schemas.openxmlformats.org/markup-compatibility/2006">
              <mc:Choice xmlns:v="urn:schemas-microsoft-com:vml" Requires="v">
                <p:oleObj spid="_x0000_s1028" name="Document" r:id="rId3" imgW="9894362" imgH="5927676" progId="Word.Document.12">
                  <p:embed/>
                </p:oleObj>
              </mc:Choice>
              <mc:Fallback>
                <p:oleObj name="Document" r:id="rId3" imgW="9894362" imgH="5927676" progId="Word.Document.12">
                  <p:embed/>
                  <p:pic>
                    <p:nvPicPr>
                      <p:cNvPr id="0" name=""/>
                      <p:cNvPicPr/>
                      <p:nvPr/>
                    </p:nvPicPr>
                    <p:blipFill>
                      <a:blip r:embed="rId4"/>
                      <a:stretch>
                        <a:fillRect/>
                      </a:stretch>
                    </p:blipFill>
                    <p:spPr>
                      <a:xfrm>
                        <a:off x="1000125" y="552450"/>
                        <a:ext cx="9894888" cy="5927725"/>
                      </a:xfrm>
                      <a:prstGeom prst="rect">
                        <a:avLst/>
                      </a:prstGeom>
                    </p:spPr>
                  </p:pic>
                </p:oleObj>
              </mc:Fallback>
            </mc:AlternateContent>
          </a:graphicData>
        </a:graphic>
      </p:graphicFrame>
    </p:spTree>
    <p:extLst>
      <p:ext uri="{BB962C8B-B14F-4D97-AF65-F5344CB8AC3E}">
        <p14:creationId xmlns:p14="http://schemas.microsoft.com/office/powerpoint/2010/main" val="317131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a:extLst>
              <a:ext uri="{FF2B5EF4-FFF2-40B4-BE49-F238E27FC236}">
                <a16:creationId xmlns:a16="http://schemas.microsoft.com/office/drawing/2014/main" id="{AE8A31E2-6438-4E74-8F23-7753006D5DE8}"/>
              </a:ext>
            </a:extLst>
          </p:cNvPr>
          <p:cNvGraphicFramePr>
            <a:graphicFrameLocks noChangeAspect="1"/>
          </p:cNvGraphicFramePr>
          <p:nvPr>
            <p:extLst>
              <p:ext uri="{D42A27DB-BD31-4B8C-83A1-F6EECF244321}">
                <p14:modId xmlns:p14="http://schemas.microsoft.com/office/powerpoint/2010/main" val="2480788113"/>
              </p:ext>
            </p:extLst>
          </p:nvPr>
        </p:nvGraphicFramePr>
        <p:xfrm>
          <a:off x="557213" y="1565275"/>
          <a:ext cx="11077575" cy="3724275"/>
        </p:xfrm>
        <a:graphic>
          <a:graphicData uri="http://schemas.openxmlformats.org/presentationml/2006/ole">
            <mc:AlternateContent xmlns:mc="http://schemas.openxmlformats.org/markup-compatibility/2006">
              <mc:Choice xmlns:v="urn:schemas-microsoft-com:vml" Requires="v">
                <p:oleObj spid="_x0000_s2051" name="Worksheet" r:id="rId3" imgW="11077602" imgH="3724260" progId="Excel.Sheet.12">
                  <p:embed/>
                </p:oleObj>
              </mc:Choice>
              <mc:Fallback>
                <p:oleObj name="Worksheet" r:id="rId3" imgW="11077602" imgH="3724260" progId="Excel.Sheet.12">
                  <p:embed/>
                  <p:pic>
                    <p:nvPicPr>
                      <p:cNvPr id="0" name=""/>
                      <p:cNvPicPr/>
                      <p:nvPr/>
                    </p:nvPicPr>
                    <p:blipFill>
                      <a:blip r:embed="rId4"/>
                      <a:stretch>
                        <a:fillRect/>
                      </a:stretch>
                    </p:blipFill>
                    <p:spPr>
                      <a:xfrm>
                        <a:off x="557213" y="1565275"/>
                        <a:ext cx="11077575" cy="3724275"/>
                      </a:xfrm>
                      <a:prstGeom prst="rect">
                        <a:avLst/>
                      </a:prstGeom>
                    </p:spPr>
                  </p:pic>
                </p:oleObj>
              </mc:Fallback>
            </mc:AlternateContent>
          </a:graphicData>
        </a:graphic>
      </p:graphicFrame>
    </p:spTree>
    <p:extLst>
      <p:ext uri="{BB962C8B-B14F-4D97-AF65-F5344CB8AC3E}">
        <p14:creationId xmlns:p14="http://schemas.microsoft.com/office/powerpoint/2010/main" val="4119508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4.2|3.7|0.9|0.8|0.7|1.4|1.2|1|0.9|1.6|0.9|1.3"/>
</p:tagLst>
</file>

<file path=ppt/tags/tag2.xml><?xml version="1.0" encoding="utf-8"?>
<p:tagLst xmlns:a="http://schemas.openxmlformats.org/drawingml/2006/main" xmlns:r="http://schemas.openxmlformats.org/officeDocument/2006/relationships" xmlns:p="http://schemas.openxmlformats.org/presentationml/2006/main">
  <p:tag name="TIMING" val="|1.7|1.3|1.5|3.7|1.2|1.5|2.5"/>
</p:tagLst>
</file>

<file path=ppt/tags/tag3.xml><?xml version="1.0" encoding="utf-8"?>
<p:tagLst xmlns:a="http://schemas.openxmlformats.org/drawingml/2006/main" xmlns:r="http://schemas.openxmlformats.org/officeDocument/2006/relationships" xmlns:p="http://schemas.openxmlformats.org/presentationml/2006/main">
  <p:tag name="TIMING" val="|1.3|12.5|1.4|2|2.6|1.3|1.3|1.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TotalTime>
  <Words>283</Words>
  <Application>Microsoft Office PowerPoint</Application>
  <PresentationFormat>Grand écran</PresentationFormat>
  <Paragraphs>18</Paragraphs>
  <Slides>5</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2</vt:i4>
      </vt:variant>
      <vt:variant>
        <vt:lpstr>Titres des diapositives</vt:lpstr>
      </vt:variant>
      <vt:variant>
        <vt:i4>5</vt:i4>
      </vt:variant>
    </vt:vector>
  </HeadingPairs>
  <TitlesOfParts>
    <vt:vector size="11" baseType="lpstr">
      <vt:lpstr>Arial</vt:lpstr>
      <vt:lpstr>Calibri</vt:lpstr>
      <vt:lpstr>Calibri Light</vt:lpstr>
      <vt:lpstr>Thème Office</vt:lpstr>
      <vt:lpstr>Document</vt:lpstr>
      <vt:lpstr>Feuille de calcul Microsoft Excel</vt:lpstr>
      <vt:lpstr>L’hyperfocale : la comprendre et l’utiliser </vt:lpstr>
      <vt:lpstr>Présentation PowerPoint</vt:lpstr>
      <vt:lpstr>Sur les anciens objectifs, une table de profondeur de champ permettait de la contrôler, Elle a disparu aujourd’hui, mais d’autres moyens permettent de compenser ce manque (Visionnage photo sur écran arrière, et mieux, avec les boitiers hybrides, visionnage en direct dans le viseur), Ne pas hésiter à utiliser la loupe pour visionner le résultat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L’hyperfocale : la comprendre et l’utiliser</dc:title>
  <dc:creator>Admin</dc:creator>
  <cp:lastModifiedBy>Admin</cp:lastModifiedBy>
  <cp:revision>22</cp:revision>
  <dcterms:created xsi:type="dcterms:W3CDTF">2022-07-22T16:39:28Z</dcterms:created>
  <dcterms:modified xsi:type="dcterms:W3CDTF">2022-08-23T15:04:24Z</dcterms:modified>
</cp:coreProperties>
</file>