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40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899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A26C0D48-5544-4D1E-92ED-7D29602D5A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à la date 2">
            <a:extLst>
              <a:ext uri="{FF2B5EF4-FFF2-40B4-BE49-F238E27FC236}">
                <a16:creationId xmlns:a16="http://schemas.microsoft.com/office/drawing/2014/main" id="{5A546F38-6843-4BA4-9087-99FDAC1368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6FD25A3-3DF0-4381-928D-1E1ED2E292D9}" type="datetime1">
              <a:rPr lang="fr-FR" smtClean="0"/>
              <a:t>25/07/2022</a:t>
            </a:fld>
            <a:endParaRPr lang="fr-FR" dirty="0"/>
          </a:p>
        </p:txBody>
      </p:sp>
      <p:sp>
        <p:nvSpPr>
          <p:cNvPr id="4" name="Espace réservé au pied de page 3">
            <a:extLst>
              <a:ext uri="{FF2B5EF4-FFF2-40B4-BE49-F238E27FC236}">
                <a16:creationId xmlns:a16="http://schemas.microsoft.com/office/drawing/2014/main" id="{404D4C3A-831C-48BC-BBE8-779D180697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8A2E2F-4EBC-4E26-BCA0-463636F0B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D2A560-1C91-4773-B7AC-4FDF7293DA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572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à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7C5A4-6615-4B01-8E1D-C7388760DAF2}" type="datetime1">
              <a:rPr lang="fr-FR" smtClean="0"/>
              <a:pPr/>
              <a:t>25/07/2022</a:t>
            </a:fld>
            <a:endParaRPr lang="fr-FR" dirty="0"/>
          </a:p>
        </p:txBody>
      </p:sp>
      <p:sp>
        <p:nvSpPr>
          <p:cNvPr id="4" name="Espace réservé à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3F167F0-0840-1348-BFE4-C6298BBC0698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8990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3F167F0-0840-1348-BFE4-C6298BBC069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918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e 10"/>
          <p:cNvSpPr/>
          <p:nvPr/>
        </p:nvSpPr>
        <p:spPr>
          <a:xfrm>
            <a:off x="322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e 11"/>
          <p:cNvSpPr/>
          <p:nvPr/>
        </p:nvSpPr>
        <p:spPr>
          <a:xfrm>
            <a:off x="175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e 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e 13"/>
          <p:cNvSpPr/>
          <p:nvPr/>
        </p:nvSpPr>
        <p:spPr>
          <a:xfrm>
            <a:off x="7999412" y="-2373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Ovale 14"/>
          <p:cNvSpPr/>
          <p:nvPr/>
        </p:nvSpPr>
        <p:spPr>
          <a:xfrm>
            <a:off x="8609012" y="5874054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orme libre 5"/>
          <p:cNvSpPr>
            <a:spLocks noEditPoints="1"/>
          </p:cNvSpPr>
          <p:nvPr/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fr-FR" noProof="0"/>
              <a:t>Cliquez pour modifier le style du titre principal</a:t>
            </a:r>
          </a:p>
        </p:txBody>
      </p:sp>
      <p:sp>
        <p:nvSpPr>
          <p:cNvPr id="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Cliquez pour modifier le style des sous-titres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 userDrawn="1"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 rtl="0"/>
            <a:fld id="{2C24389C-1E6F-47EB-97FF-AED7F49519D6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 userDrawn="1"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 5"/>
          <p:cNvSpPr>
            <a:spLocks noGrp="1"/>
          </p:cNvSpPr>
          <p:nvPr userDrawn="1"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 rtlCol="0"/>
          <a:lstStyle>
            <a:lvl1pPr>
              <a:defRPr sz="2800" b="0" i="0">
                <a:latin typeface="+mj-lt"/>
              </a:defRPr>
            </a:lvl1pPr>
          </a:lstStyle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273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e 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e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e 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e 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e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 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orme libre 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orme libre 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rtlCol="0" anchor="b">
            <a:normAutofit/>
          </a:bodyPr>
          <a:lstStyle>
            <a:lvl1pPr algn="l">
              <a:defRPr sz="23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2" name="Espace réservé à l’image 21">
            <a:extLst>
              <a:ext uri="{FF2B5EF4-FFF2-40B4-BE49-F238E27FC236}">
                <a16:creationId xmlns:a16="http://schemas.microsoft.com/office/drawing/2014/main" id="{215A5A73-8E13-4E38-8362-0A09BA94411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58861" y="478881"/>
            <a:ext cx="5582675" cy="5908526"/>
          </a:xfrm>
          <a:custGeom>
            <a:avLst/>
            <a:gdLst>
              <a:gd name="connsiteX0" fmla="*/ 10816 w 5582675"/>
              <a:gd name="connsiteY0" fmla="*/ 0 h 5908526"/>
              <a:gd name="connsiteX1" fmla="*/ 5582675 w 5582675"/>
              <a:gd name="connsiteY1" fmla="*/ 0 h 5908526"/>
              <a:gd name="connsiteX2" fmla="*/ 5582675 w 5582675"/>
              <a:gd name="connsiteY2" fmla="*/ 5908526 h 5908526"/>
              <a:gd name="connsiteX3" fmla="*/ 0 w 5582675"/>
              <a:gd name="connsiteY3" fmla="*/ 5908526 h 5908526"/>
              <a:gd name="connsiteX4" fmla="*/ 30693 w 5582675"/>
              <a:gd name="connsiteY4" fmla="*/ 5722836 h 5908526"/>
              <a:gd name="connsiteX5" fmla="*/ 223682 w 5582675"/>
              <a:gd name="connsiteY5" fmla="*/ 2921544 h 5908526"/>
              <a:gd name="connsiteX6" fmla="*/ 30693 w 5582675"/>
              <a:gd name="connsiteY6" fmla="*/ 120253 h 5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2675" h="5908526">
                <a:moveTo>
                  <a:pt x="10816" y="0"/>
                </a:moveTo>
                <a:lnTo>
                  <a:pt x="5582675" y="0"/>
                </a:lnTo>
                <a:lnTo>
                  <a:pt x="5582675" y="5908526"/>
                </a:lnTo>
                <a:lnTo>
                  <a:pt x="0" y="5908526"/>
                </a:lnTo>
                <a:lnTo>
                  <a:pt x="30693" y="5722836"/>
                </a:lnTo>
                <a:cubicBezTo>
                  <a:pt x="153771" y="4890115"/>
                  <a:pt x="223682" y="3935837"/>
                  <a:pt x="223682" y="2921544"/>
                </a:cubicBezTo>
                <a:cubicBezTo>
                  <a:pt x="223682" y="1907252"/>
                  <a:pt x="153771" y="952973"/>
                  <a:pt x="30693" y="120253"/>
                </a:cubicBezTo>
                <a:close/>
              </a:path>
            </a:pathLst>
          </a:custGeom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5" y="3657600"/>
            <a:ext cx="3859212" cy="1371600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C73BD7-727F-404F-A210-C9F69061F9F8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4" name="Rectangle 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8343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e 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e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e 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e 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e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 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orme libre 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orme libre 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Espace réservé au contenu 10">
            <a:extLst>
              <a:ext uri="{FF2B5EF4-FFF2-40B4-BE49-F238E27FC236}">
                <a16:creationId xmlns:a16="http://schemas.microsoft.com/office/drawing/2014/main" id="{B50BDD93-02DA-4B21-9556-FA8B9894F90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58861" y="478880"/>
            <a:ext cx="5582675" cy="5900239"/>
          </a:xfrm>
          <a:custGeom>
            <a:avLst/>
            <a:gdLst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0 w 5582675"/>
              <a:gd name="connsiteY4" fmla="*/ 0 h 5900239"/>
              <a:gd name="connsiteX0" fmla="*/ 3501 w 5586176"/>
              <a:gd name="connsiteY0" fmla="*/ 0 h 5900239"/>
              <a:gd name="connsiteX1" fmla="*/ 5586176 w 5586176"/>
              <a:gd name="connsiteY1" fmla="*/ 0 h 5900239"/>
              <a:gd name="connsiteX2" fmla="*/ 5586176 w 5586176"/>
              <a:gd name="connsiteY2" fmla="*/ 5900239 h 5900239"/>
              <a:gd name="connsiteX3" fmla="*/ 3501 w 5586176"/>
              <a:gd name="connsiteY3" fmla="*/ 5900239 h 5900239"/>
              <a:gd name="connsiteX4" fmla="*/ 0 w 5586176"/>
              <a:gd name="connsiteY4" fmla="*/ 3615600 h 5900239"/>
              <a:gd name="connsiteX5" fmla="*/ 3501 w 5586176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0 w 5582675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47299 w 5582675"/>
              <a:gd name="connsiteY5" fmla="*/ 24756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1173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5237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2675" h="5900239">
                <a:moveTo>
                  <a:pt x="0" y="0"/>
                </a:moveTo>
                <a:lnTo>
                  <a:pt x="5582675" y="0"/>
                </a:lnTo>
                <a:lnTo>
                  <a:pt x="5582675" y="5900239"/>
                </a:lnTo>
                <a:lnTo>
                  <a:pt x="0" y="5900239"/>
                </a:lnTo>
                <a:cubicBezTo>
                  <a:pt x="14285" y="5817931"/>
                  <a:pt x="34284" y="5741338"/>
                  <a:pt x="42854" y="5653315"/>
                </a:cubicBezTo>
                <a:cubicBezTo>
                  <a:pt x="145724" y="4908883"/>
                  <a:pt x="181919" y="4332092"/>
                  <a:pt x="220019" y="3442880"/>
                </a:cubicBezTo>
                <a:cubicBezTo>
                  <a:pt x="221712" y="2333747"/>
                  <a:pt x="182766" y="1285573"/>
                  <a:pt x="47299" y="24756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rtlCol="0" anchor="b">
            <a:normAutofit/>
          </a:bodyPr>
          <a:lstStyle>
            <a:lvl1pPr algn="l">
              <a:defRPr sz="23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5" y="3657600"/>
            <a:ext cx="3859212" cy="1371600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736D93-5F92-4D1C-9205-997699C3C76C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4" name="Rectangle 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9773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F9BBD-87AF-4947-80B8-954A018E7474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7717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08710" y="3179762"/>
            <a:ext cx="4825159" cy="2840039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à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17D30F-AD87-4483-964A-AAF5F8F77A4F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8" name="Espace réservé a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599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à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A65218-95D3-485F-990F-093C51252F76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4" name="Espace réservé a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26480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DA1458-BE94-4D62-8FDB-35E59DE20469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3" name="Espace réservé a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192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FFBE5F-2B85-4528-8137-C1CD02F4A662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736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 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e 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e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e 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e 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e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 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orme libre 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orme libre 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 hasCustomPrompt="1"/>
          </p:nvPr>
        </p:nvSpPr>
        <p:spPr>
          <a:xfrm>
            <a:off x="6895558" y="2677644"/>
            <a:ext cx="3755379" cy="2283823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2252B8-1308-4E75-90C6-55D08A76F33B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81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uniquement-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orme libre 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orme libre 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54956" y="2287088"/>
            <a:ext cx="3438881" cy="2283824"/>
          </a:xfrm>
        </p:spPr>
        <p:txBody>
          <a:bodyPr rtlCol="0" anchor="ctr"/>
          <a:lstStyle>
            <a:lvl1pPr algn="l">
              <a:defRPr sz="2300" b="0" cap="none"/>
            </a:lvl1pPr>
          </a:lstStyle>
          <a:p>
            <a:pPr rtl="0"/>
            <a:r>
              <a:rPr lang="fr-FR" noProof="0"/>
              <a:t>Cliquez pour modifier le style du titre principal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E6FF10-42A6-4472-A02D-FAC259CE88D7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7957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ces sous forme d’icônes 5 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au texte 9">
            <a:extLst>
              <a:ext uri="{FF2B5EF4-FFF2-40B4-BE49-F238E27FC236}">
                <a16:creationId xmlns:a16="http://schemas.microsoft.com/office/drawing/2014/main" id="{5B480622-FB8F-493B-9965-971B07D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913" y="1748812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rtlCol="0"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/>
              <a:t>Élément de texte</a:t>
            </a:r>
          </a:p>
        </p:txBody>
      </p:sp>
      <p:sp>
        <p:nvSpPr>
          <p:cNvPr id="16" name="Espace réservé au texte 9">
            <a:extLst>
              <a:ext uri="{FF2B5EF4-FFF2-40B4-BE49-F238E27FC236}">
                <a16:creationId xmlns:a16="http://schemas.microsoft.com/office/drawing/2014/main" id="{2C5BC223-8B87-4685-A901-71B07847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2913" y="256115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rtlCol="0"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/>
              <a:t>Élément de texte</a:t>
            </a:r>
          </a:p>
        </p:txBody>
      </p:sp>
      <p:sp>
        <p:nvSpPr>
          <p:cNvPr id="17" name="Espace réservé au texte 9">
            <a:extLst>
              <a:ext uri="{FF2B5EF4-FFF2-40B4-BE49-F238E27FC236}">
                <a16:creationId xmlns:a16="http://schemas.microsoft.com/office/drawing/2014/main" id="{1AE3DDF2-FC22-4381-9763-408FEF964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3" y="3373501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3"/>
            </a:solidFill>
          </a:ln>
        </p:spPr>
        <p:txBody>
          <a:bodyPr rtlCol="0"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/>
              <a:t>Élément de texte</a:t>
            </a:r>
          </a:p>
        </p:txBody>
      </p:sp>
      <p:sp>
        <p:nvSpPr>
          <p:cNvPr id="18" name="Espace réservé au texte 9">
            <a:extLst>
              <a:ext uri="{FF2B5EF4-FFF2-40B4-BE49-F238E27FC236}">
                <a16:creationId xmlns:a16="http://schemas.microsoft.com/office/drawing/2014/main" id="{6170A2BF-28BF-4B27-B92D-B1423601B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2913" y="418584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rtlCol="0"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/>
              <a:t>Élément de texte</a:t>
            </a:r>
          </a:p>
        </p:txBody>
      </p:sp>
      <p:sp>
        <p:nvSpPr>
          <p:cNvPr id="19" name="Espace réservé au texte 9">
            <a:extLst>
              <a:ext uri="{FF2B5EF4-FFF2-40B4-BE49-F238E27FC236}">
                <a16:creationId xmlns:a16="http://schemas.microsoft.com/office/drawing/2014/main" id="{2DB1D08C-9D26-4EC5-B935-D6A265A2A6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4998190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6"/>
            </a:solidFill>
          </a:ln>
        </p:spPr>
        <p:txBody>
          <a:bodyPr rtlCol="0"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/>
              <a:t>Élément de texte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orme libre 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orme libre 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rtlCol="0" anchor="ctr"/>
          <a:lstStyle>
            <a:lvl1pPr algn="l">
              <a:defRPr sz="23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7E4163-DBDD-4BCF-8422-5FF96D92CB08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9DDAF6ED-5E16-4D29-98B7-FB80DB3AAF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70575" y="1840504"/>
            <a:ext cx="536616" cy="536616"/>
          </a:xfr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fr-FR" noProof="0"/>
              <a:t>Icône</a:t>
            </a:r>
          </a:p>
        </p:txBody>
      </p:sp>
      <p:sp>
        <p:nvSpPr>
          <p:cNvPr id="21" name="Espace réservé d’image 13">
            <a:extLst>
              <a:ext uri="{FF2B5EF4-FFF2-40B4-BE49-F238E27FC236}">
                <a16:creationId xmlns:a16="http://schemas.microsoft.com/office/drawing/2014/main" id="{8C305CB7-F303-430E-951A-7FC6F97062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70575" y="2652849"/>
            <a:ext cx="536616" cy="536616"/>
          </a:xfr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fr-FR" noProof="0"/>
              <a:t>Icône</a:t>
            </a:r>
          </a:p>
        </p:txBody>
      </p:sp>
      <p:sp>
        <p:nvSpPr>
          <p:cNvPr id="22" name="Espace réservé d’image 13">
            <a:extLst>
              <a:ext uri="{FF2B5EF4-FFF2-40B4-BE49-F238E27FC236}">
                <a16:creationId xmlns:a16="http://schemas.microsoft.com/office/drawing/2014/main" id="{84D427E5-ED69-4A46-A9B7-F4DC4466F3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0575" y="3465194"/>
            <a:ext cx="536616" cy="536616"/>
          </a:xfr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fr-FR" noProof="0"/>
              <a:t>Icône</a:t>
            </a:r>
          </a:p>
        </p:txBody>
      </p:sp>
      <p:sp>
        <p:nvSpPr>
          <p:cNvPr id="24" name="Espace réservé d’image 13">
            <a:extLst>
              <a:ext uri="{FF2B5EF4-FFF2-40B4-BE49-F238E27FC236}">
                <a16:creationId xmlns:a16="http://schemas.microsoft.com/office/drawing/2014/main" id="{3DDA902F-61D6-4F1C-86C6-D1F5584AE8B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70575" y="4277539"/>
            <a:ext cx="536616" cy="536616"/>
          </a:xfr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fr-FR" noProof="0"/>
              <a:t>Icône</a:t>
            </a:r>
          </a:p>
        </p:txBody>
      </p:sp>
      <p:sp>
        <p:nvSpPr>
          <p:cNvPr id="26" name="Espace réservé d’image 13">
            <a:extLst>
              <a:ext uri="{FF2B5EF4-FFF2-40B4-BE49-F238E27FC236}">
                <a16:creationId xmlns:a16="http://schemas.microsoft.com/office/drawing/2014/main" id="{D8B6871A-9C69-4437-A5AD-A0400BAF2C6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70575" y="5089882"/>
            <a:ext cx="536616" cy="536616"/>
          </a:xfr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fr-FR" noProof="0"/>
              <a:t>Icône</a:t>
            </a:r>
          </a:p>
        </p:txBody>
      </p:sp>
    </p:spTree>
    <p:extLst>
      <p:ext uri="{BB962C8B-B14F-4D97-AF65-F5344CB8AC3E}">
        <p14:creationId xmlns:p14="http://schemas.microsoft.com/office/powerpoint/2010/main" val="329625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ônes puces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 30">
            <a:extLst>
              <a:ext uri="{FF2B5EF4-FFF2-40B4-BE49-F238E27FC236}">
                <a16:creationId xmlns:a16="http://schemas.microsoft.com/office/drawing/2014/main" id="{B8ACAEC3-8D8C-3848-8630-7A0DFF3F6116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2" name="Espace réservé d’image 9">
            <a:extLst>
              <a:ext uri="{FF2B5EF4-FFF2-40B4-BE49-F238E27FC236}">
                <a16:creationId xmlns:a16="http://schemas.microsoft.com/office/drawing/2014/main" id="{CC12BEA0-F502-0646-A370-7ECF194608D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D58C6160-632A-B540-A7E5-81F40CEC1FE7}"/>
              </a:ext>
            </a:extLst>
          </p:cNvPr>
          <p:cNvSpPr>
            <a:spLocks noChangeAspect="1"/>
          </p:cNvSpPr>
          <p:nvPr userDrawn="1"/>
        </p:nvSpPr>
        <p:spPr>
          <a:xfrm>
            <a:off x="6287247" y="370677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Espace réservé d’image 9">
            <a:extLst>
              <a:ext uri="{FF2B5EF4-FFF2-40B4-BE49-F238E27FC236}">
                <a16:creationId xmlns:a16="http://schemas.microsoft.com/office/drawing/2014/main" id="{EB2FEBB6-C1E0-0D47-8CCC-05EE2F7565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2271" y="3873673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22" name="Ovale 21">
            <a:extLst>
              <a:ext uri="{FF2B5EF4-FFF2-40B4-BE49-F238E27FC236}">
                <a16:creationId xmlns:a16="http://schemas.microsoft.com/office/drawing/2014/main" id="{7215E544-9553-AC42-B5C3-F7AE9AD6D815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E934A-C634-DF4D-992A-6E01917693AD}"/>
              </a:ext>
            </a:extLst>
          </p:cNvPr>
          <p:cNvSpPr>
            <a:spLocks noChangeAspect="1"/>
          </p:cNvSpPr>
          <p:nvPr userDrawn="1"/>
        </p:nvSpPr>
        <p:spPr>
          <a:xfrm>
            <a:off x="6289119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orme libre 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orme libre 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54956" y="2287088"/>
            <a:ext cx="3438881" cy="2283824"/>
          </a:xfrm>
        </p:spPr>
        <p:txBody>
          <a:bodyPr rtlCol="0" anchor="ctr"/>
          <a:lstStyle>
            <a:lvl1pPr algn="l">
              <a:defRPr sz="2300" b="0" cap="none"/>
            </a:lvl1pPr>
          </a:lstStyle>
          <a:p>
            <a:pPr rtl="0"/>
            <a:r>
              <a:rPr lang="fr-FR" noProof="0"/>
              <a:t>Cliquez pour modifier le style du titre principal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7DE2C9-464B-42F5-BE42-DDAD9D5523E5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4" name="Espace réservé au texte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18" name="Espace réservé au texte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6" name="Espace réservé au texte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8" name="Espace réservé au texte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0" name="Espace réservé d’image 9">
            <a:extLst>
              <a:ext uri="{FF2B5EF4-FFF2-40B4-BE49-F238E27FC236}">
                <a16:creationId xmlns:a16="http://schemas.microsoft.com/office/drawing/2014/main" id="{8E97E18E-0E31-B542-9578-D6E4DCD846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24" name="Espace réservé d’image 9">
            <a:extLst>
              <a:ext uri="{FF2B5EF4-FFF2-40B4-BE49-F238E27FC236}">
                <a16:creationId xmlns:a16="http://schemas.microsoft.com/office/drawing/2014/main" id="{7602DDF7-46BD-6045-BDB0-45F47B0B6A9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</p:spTree>
    <p:extLst>
      <p:ext uri="{BB962C8B-B14F-4D97-AF65-F5344CB8AC3E}">
        <p14:creationId xmlns:p14="http://schemas.microsoft.com/office/powerpoint/2010/main" val="182046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ônes puces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86F73ED6-3B3B-5A45-912C-FCFD7D53593C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1" name="Espace réservé d’image 9">
            <a:extLst>
              <a:ext uri="{FF2B5EF4-FFF2-40B4-BE49-F238E27FC236}">
                <a16:creationId xmlns:a16="http://schemas.microsoft.com/office/drawing/2014/main" id="{B5971407-B12A-EE45-895D-769807DFC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22" name="Ovale 21">
            <a:extLst>
              <a:ext uri="{FF2B5EF4-FFF2-40B4-BE49-F238E27FC236}">
                <a16:creationId xmlns:a16="http://schemas.microsoft.com/office/drawing/2014/main" id="{36215321-76D7-AD41-B779-DE347C617DB3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3706777"/>
            <a:ext cx="1261872" cy="1261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4" name="Espace réservé d’image 9">
            <a:extLst>
              <a:ext uri="{FF2B5EF4-FFF2-40B4-BE49-F238E27FC236}">
                <a16:creationId xmlns:a16="http://schemas.microsoft.com/office/drawing/2014/main" id="{E61684B2-1403-BD44-80B1-6A5C0D0A3C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4143" y="3873673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Ellipse 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799317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Espace réservé d’image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32" name="Espace réservé d’image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orme libre 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orme libre 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54956" y="2287088"/>
            <a:ext cx="3438881" cy="2283824"/>
          </a:xfrm>
        </p:spPr>
        <p:txBody>
          <a:bodyPr rtlCol="0" anchor="ctr"/>
          <a:lstStyle>
            <a:lvl1pPr algn="l">
              <a:defRPr sz="2300" b="0" cap="none"/>
            </a:lvl1pPr>
          </a:lstStyle>
          <a:p>
            <a:pPr rtl="0"/>
            <a:r>
              <a:rPr lang="fr-FR" noProof="0"/>
              <a:t>Cliquez pour modifier le style du titre principal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70C730-20C5-4497-B3DA-AE4DFA4E2AA7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4" name="Espace réservé au texte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18" name="Espace réservé au texte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6" name="Espace réservé au texte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8" name="Espace réservé au texte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</p:spTree>
    <p:extLst>
      <p:ext uri="{BB962C8B-B14F-4D97-AF65-F5344CB8AC3E}">
        <p14:creationId xmlns:p14="http://schemas.microsoft.com/office/powerpoint/2010/main" val="325413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ônes puces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e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2234226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Ellipse 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2234226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Espace réservé d’image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2401122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32" name="Espace réservé d’image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2400186"/>
            <a:ext cx="929952" cy="929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orme libre 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orme libre 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54956" y="2287088"/>
            <a:ext cx="3438881" cy="2283824"/>
          </a:xfrm>
        </p:spPr>
        <p:txBody>
          <a:bodyPr rtlCol="0" anchor="ctr"/>
          <a:lstStyle>
            <a:lvl1pPr algn="l">
              <a:defRPr sz="2300" b="0" cap="none"/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BB6D23-583F-479E-BCC3-127B26CA2798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4" name="Espace réservé au texte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3785996"/>
            <a:ext cx="2325688" cy="1503455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18" name="Espace réservé au texte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3785996"/>
            <a:ext cx="2325688" cy="1503455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</p:spTree>
    <p:extLst>
      <p:ext uri="{BB962C8B-B14F-4D97-AF65-F5344CB8AC3E}">
        <p14:creationId xmlns:p14="http://schemas.microsoft.com/office/powerpoint/2010/main" val="246506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ône puces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 31">
            <a:extLst>
              <a:ext uri="{FF2B5EF4-FFF2-40B4-BE49-F238E27FC236}">
                <a16:creationId xmlns:a16="http://schemas.microsoft.com/office/drawing/2014/main" id="{F625DE42-6A2A-D745-B1F8-2AF2793533BE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3981394"/>
            <a:ext cx="1042415" cy="10424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3" name="Espace réservé d’image 9">
            <a:extLst>
              <a:ext uri="{FF2B5EF4-FFF2-40B4-BE49-F238E27FC236}">
                <a16:creationId xmlns:a16="http://schemas.microsoft.com/office/drawing/2014/main" id="{A87D37E3-62A9-1F44-8520-EBED16BF1C0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5100" y="4123125"/>
            <a:ext cx="781417" cy="758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75F8797D-AFBD-534A-AC82-DE2B7BAECE83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1932281"/>
            <a:ext cx="1042415" cy="10424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Espace réservé d’image 9">
            <a:extLst>
              <a:ext uri="{FF2B5EF4-FFF2-40B4-BE49-F238E27FC236}">
                <a16:creationId xmlns:a16="http://schemas.microsoft.com/office/drawing/2014/main" id="{EFE809D2-16A3-B143-BC10-FEC397E62C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5100" y="2074012"/>
            <a:ext cx="781417" cy="758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orme libre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orme libre 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orme libre 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54956" y="2287088"/>
            <a:ext cx="3438881" cy="2283824"/>
          </a:xfrm>
        </p:spPr>
        <p:txBody>
          <a:bodyPr rtlCol="0" anchor="ctr"/>
          <a:lstStyle>
            <a:lvl1pPr algn="l">
              <a:defRPr sz="2300" b="0" cap="none"/>
            </a:lvl1pPr>
          </a:lstStyle>
          <a:p>
            <a:pPr rtl="0"/>
            <a:r>
              <a:rPr lang="fr-FR" noProof="0"/>
              <a:t>Cliquez pour modifier le style du titre principal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FF7343-C432-496B-9FD6-003BC54C59F1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4" name="Espace réservé au texte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670" y="1840992"/>
            <a:ext cx="2095046" cy="1225056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18" name="Espace réservé au texte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9533" y="1840992"/>
            <a:ext cx="2095046" cy="1225056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6" name="Espace réservé au texte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670" y="3891529"/>
            <a:ext cx="2095046" cy="122214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8" name="Espace réservé au texte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9533" y="3891529"/>
            <a:ext cx="2095046" cy="122214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 rtl="0"/>
            <a:r>
              <a:rPr lang="fr-FR" noProof="0"/>
              <a:t>Modifier à la description de puce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73963115-25B3-494B-9A13-AC92EFE94C09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1932281"/>
            <a:ext cx="1042415" cy="104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1" name="Espace réservé d’image 9">
            <a:extLst>
              <a:ext uri="{FF2B5EF4-FFF2-40B4-BE49-F238E27FC236}">
                <a16:creationId xmlns:a16="http://schemas.microsoft.com/office/drawing/2014/main" id="{3C759269-D6E6-2B41-8BEE-8B5AFB809B6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01494" y="2074012"/>
            <a:ext cx="781417" cy="758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  <p:sp>
        <p:nvSpPr>
          <p:cNvPr id="22" name="Ovale 21">
            <a:extLst>
              <a:ext uri="{FF2B5EF4-FFF2-40B4-BE49-F238E27FC236}">
                <a16:creationId xmlns:a16="http://schemas.microsoft.com/office/drawing/2014/main" id="{43E569D5-DC38-7C46-95CD-ACFBFBF591A2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3981394"/>
            <a:ext cx="1042415" cy="10424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4" name="Espace réservé d’image 9">
            <a:extLst>
              <a:ext uri="{FF2B5EF4-FFF2-40B4-BE49-F238E27FC236}">
                <a16:creationId xmlns:a16="http://schemas.microsoft.com/office/drawing/2014/main" id="{E8396DFD-D667-2648-9BE4-6237690F79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01494" y="4123125"/>
            <a:ext cx="781417" cy="758952"/>
          </a:xfrm>
          <a:prstGeom prst="ellipse">
            <a:avLst/>
          </a:prstGeom>
          <a:noFill/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fr-FR" noProof="0"/>
              <a:t>Sélectionnez l’icône</a:t>
            </a:r>
          </a:p>
        </p:txBody>
      </p:sp>
    </p:spTree>
    <p:extLst>
      <p:ext uri="{BB962C8B-B14F-4D97-AF65-F5344CB8AC3E}">
        <p14:creationId xmlns:p14="http://schemas.microsoft.com/office/powerpoint/2010/main" val="292990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7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e 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e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e 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e 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e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orme libre 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orme libre 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orme libre 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64E2284-52D7-4D09-AD34-82B62162C7D0}" type="datetime1">
              <a:rPr lang="fr-FR" noProof="0" smtClean="0"/>
              <a:t>25/07/2022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FF96B15-8338-45D5-A943-561235072D6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6391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59" r:id="rId4"/>
    <p:sldLayoutId id="2147483860" r:id="rId5"/>
    <p:sldLayoutId id="2147483861" r:id="rId6"/>
    <p:sldLayoutId id="2147483862" r:id="rId7"/>
    <p:sldLayoutId id="2147483864" r:id="rId8"/>
    <p:sldLayoutId id="2147483863" r:id="rId9"/>
    <p:sldLayoutId id="2147483858" r:id="rId10"/>
    <p:sldLayoutId id="2147483865" r:id="rId11"/>
    <p:sldLayoutId id="2147483844" r:id="rId12"/>
    <p:sldLayoutId id="2147483845" r:id="rId13"/>
    <p:sldLayoutId id="2147483846" r:id="rId14"/>
    <p:sldLayoutId id="2147483847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9B41E-FC51-4047-9C2D-7FA6782DA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2125" y="1036340"/>
            <a:ext cx="8825658" cy="1044280"/>
          </a:xfrm>
        </p:spPr>
        <p:txBody>
          <a:bodyPr rtlCol="0"/>
          <a:lstStyle/>
          <a:p>
            <a:pPr rtl="0"/>
            <a:r>
              <a:rPr lang="fr-FR" dirty="0">
                <a:solidFill>
                  <a:schemeClr val="bg1"/>
                </a:solidFill>
              </a:rPr>
              <a:t>La profondeur de champ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640827-31AC-4953-B0D7-D50CADDA1E31}"/>
              </a:ext>
            </a:extLst>
          </p:cNvPr>
          <p:cNvSpPr txBox="1"/>
          <p:nvPr/>
        </p:nvSpPr>
        <p:spPr>
          <a:xfrm>
            <a:off x="1736521" y="2600587"/>
            <a:ext cx="835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dépend de plusieurs critères: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236F15-C835-49C9-AD1A-4604B1845299}"/>
              </a:ext>
            </a:extLst>
          </p:cNvPr>
          <p:cNvSpPr txBox="1"/>
          <p:nvPr/>
        </p:nvSpPr>
        <p:spPr>
          <a:xfrm>
            <a:off x="1828800" y="3112316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Distance de prise de vue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354E73-BD98-4E84-8E0D-86916FED507D}"/>
              </a:ext>
            </a:extLst>
          </p:cNvPr>
          <p:cNvSpPr txBox="1"/>
          <p:nvPr/>
        </p:nvSpPr>
        <p:spPr>
          <a:xfrm>
            <a:off x="1828800" y="3624045"/>
            <a:ext cx="331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Focale de l’objectif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50F5C8-9A13-47A3-A3E8-77FB455F2D8A}"/>
              </a:ext>
            </a:extLst>
          </p:cNvPr>
          <p:cNvSpPr txBox="1"/>
          <p:nvPr/>
        </p:nvSpPr>
        <p:spPr>
          <a:xfrm>
            <a:off x="1828800" y="4186322"/>
            <a:ext cx="303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Diaphragme choisi</a:t>
            </a:r>
          </a:p>
        </p:txBody>
      </p:sp>
    </p:spTree>
    <p:extLst>
      <p:ext uri="{BB962C8B-B14F-4D97-AF65-F5344CB8AC3E}">
        <p14:creationId xmlns:p14="http://schemas.microsoft.com/office/powerpoint/2010/main" val="3067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13312-CE1C-4F89-B764-285BE625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468" y="838200"/>
            <a:ext cx="6084746" cy="767687"/>
          </a:xfrm>
        </p:spPr>
        <p:txBody>
          <a:bodyPr/>
          <a:lstStyle/>
          <a:p>
            <a:r>
              <a:rPr lang="fr-FR" dirty="0"/>
              <a:t>Distance de prise de vue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F55C8F0-EC01-4B50-AC54-2ABE4C8E7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946" y="2255286"/>
            <a:ext cx="2277533" cy="34163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27F1B6-56F8-4600-ACCE-6E136B54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2</a:t>
            </a:fld>
            <a:endParaRPr lang="fr-FR" noProof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90064B-2209-49C2-98C4-0DAA0F6ADDF4}"/>
              </a:ext>
            </a:extLst>
          </p:cNvPr>
          <p:cNvSpPr txBox="1"/>
          <p:nvPr/>
        </p:nvSpPr>
        <p:spPr>
          <a:xfrm>
            <a:off x="1434517" y="5696634"/>
            <a:ext cx="3917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Profondeur de champ relativement grande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F3767CF-61CE-483C-B4E8-CADAD4022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23" y="2255286"/>
            <a:ext cx="2196518" cy="32947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ADD6A6-7516-4942-9D54-DB8E7F36FEB1}"/>
              </a:ext>
            </a:extLst>
          </p:cNvPr>
          <p:cNvSpPr txBox="1"/>
          <p:nvPr/>
        </p:nvSpPr>
        <p:spPr>
          <a:xfrm>
            <a:off x="843997" y="3657600"/>
            <a:ext cx="1157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Distance de prise de vue moyenne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13603F-0DD1-4166-AA34-B3EA8CFBAD63}"/>
              </a:ext>
            </a:extLst>
          </p:cNvPr>
          <p:cNvSpPr txBox="1"/>
          <p:nvPr/>
        </p:nvSpPr>
        <p:spPr>
          <a:xfrm>
            <a:off x="5897461" y="3657600"/>
            <a:ext cx="1384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Distance de prise de vue plus rapprochée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0ACD15-E6B4-4994-A540-3ABA4658B4D0}"/>
              </a:ext>
            </a:extLst>
          </p:cNvPr>
          <p:cNvSpPr txBox="1"/>
          <p:nvPr/>
        </p:nvSpPr>
        <p:spPr>
          <a:xfrm>
            <a:off x="6970901" y="5671586"/>
            <a:ext cx="3800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Profondeur de champ plus limitée</a:t>
            </a:r>
          </a:p>
        </p:txBody>
      </p:sp>
    </p:spTree>
    <p:extLst>
      <p:ext uri="{BB962C8B-B14F-4D97-AF65-F5344CB8AC3E}">
        <p14:creationId xmlns:p14="http://schemas.microsoft.com/office/powerpoint/2010/main" val="2729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D9D5E-7B0F-4904-A120-A6F03939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863" y="838200"/>
            <a:ext cx="8761413" cy="706964"/>
          </a:xfrm>
        </p:spPr>
        <p:txBody>
          <a:bodyPr/>
          <a:lstStyle/>
          <a:p>
            <a:r>
              <a:rPr lang="fr-FR" dirty="0"/>
              <a:t>Focale de l’objectif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46CB6BB-2F38-4244-9208-B26EAD4C7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834" y="2368610"/>
            <a:ext cx="4211097" cy="280739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628206-4040-432E-9716-F95240BB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3</a:t>
            </a:fld>
            <a:endParaRPr lang="fr-FR" noProof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A76667-7F29-447B-8E6F-D7EB58002F88}"/>
              </a:ext>
            </a:extLst>
          </p:cNvPr>
          <p:cNvSpPr txBox="1"/>
          <p:nvPr/>
        </p:nvSpPr>
        <p:spPr>
          <a:xfrm>
            <a:off x="511728" y="2583809"/>
            <a:ext cx="148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Focale 17mm (grand angle)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AE12A3-4ECC-4138-9C2D-8209E4E74FD7}"/>
              </a:ext>
            </a:extLst>
          </p:cNvPr>
          <p:cNvSpPr txBox="1"/>
          <p:nvPr/>
        </p:nvSpPr>
        <p:spPr>
          <a:xfrm>
            <a:off x="1866833" y="5427677"/>
            <a:ext cx="4492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Grande profondeur de champ</a:t>
            </a:r>
          </a:p>
          <a:p>
            <a:pPr algn="ctr"/>
            <a:r>
              <a:rPr lang="fr-FR" sz="1400" b="1" dirty="0"/>
              <a:t>1</a:t>
            </a:r>
            <a:r>
              <a:rPr lang="fr-FR" sz="1400" b="1" baseline="30000" dirty="0"/>
              <a:t>er</a:t>
            </a:r>
            <a:r>
              <a:rPr lang="fr-FR" sz="1400" b="1" dirty="0"/>
              <a:t> plan et arrière plan nets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3D7AD0C-123F-4448-98CD-28E550D6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56" y="2368610"/>
            <a:ext cx="4312520" cy="28747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34CBFA-1257-413A-9AB4-FE68CEB0D937}"/>
              </a:ext>
            </a:extLst>
          </p:cNvPr>
          <p:cNvSpPr txBox="1"/>
          <p:nvPr/>
        </p:nvSpPr>
        <p:spPr>
          <a:xfrm>
            <a:off x="6467911" y="2612079"/>
            <a:ext cx="880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Focale 100 mm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64521EA-71A5-4268-B61C-4B7A2E4EE66F}"/>
              </a:ext>
            </a:extLst>
          </p:cNvPr>
          <p:cNvSpPr txBox="1"/>
          <p:nvPr/>
        </p:nvSpPr>
        <p:spPr>
          <a:xfrm>
            <a:off x="7348756" y="5427677"/>
            <a:ext cx="431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Très faible profondeur de champ</a:t>
            </a:r>
          </a:p>
        </p:txBody>
      </p:sp>
    </p:spTree>
    <p:extLst>
      <p:ext uri="{BB962C8B-B14F-4D97-AF65-F5344CB8AC3E}">
        <p14:creationId xmlns:p14="http://schemas.microsoft.com/office/powerpoint/2010/main" val="29556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1D204-6BC7-4D4E-A74E-39CD7C18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Valeur du diaphragme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B3D4388-CCB5-435F-AFC1-DFE64FBD4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190" y="2536389"/>
            <a:ext cx="3768836" cy="2513784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521765-B156-41A6-961C-CED8C9AC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4</a:t>
            </a:fld>
            <a:endParaRPr lang="fr-FR" noProof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0D1723-E179-4D4B-A848-017DCD1C933F}"/>
              </a:ext>
            </a:extLst>
          </p:cNvPr>
          <p:cNvSpPr txBox="1"/>
          <p:nvPr/>
        </p:nvSpPr>
        <p:spPr>
          <a:xfrm>
            <a:off x="209725" y="3011648"/>
            <a:ext cx="1627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Diaphragme: </a:t>
            </a:r>
            <a:r>
              <a:rPr lang="fr-FR" sz="1400" b="1" dirty="0">
                <a:solidFill>
                  <a:srgbClr val="FF0000"/>
                </a:solidFill>
              </a:rPr>
              <a:t>F5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A1338C-66D3-49AC-963A-45A38427264B}"/>
              </a:ext>
            </a:extLst>
          </p:cNvPr>
          <p:cNvSpPr txBox="1"/>
          <p:nvPr/>
        </p:nvSpPr>
        <p:spPr>
          <a:xfrm>
            <a:off x="2231473" y="5268286"/>
            <a:ext cx="369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Profondeur de champ limitée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88147B-8E9C-4F97-859E-9E8A405B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577" y="2503502"/>
            <a:ext cx="3820366" cy="25466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872659-9948-499A-A855-B75DF8F42258}"/>
              </a:ext>
            </a:extLst>
          </p:cNvPr>
          <p:cNvSpPr txBox="1"/>
          <p:nvPr/>
        </p:nvSpPr>
        <p:spPr>
          <a:xfrm>
            <a:off x="6545594" y="3319425"/>
            <a:ext cx="687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Détail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CEE29C-C9A1-4AF0-8C38-4E29012CDDFC}"/>
              </a:ext>
            </a:extLst>
          </p:cNvPr>
          <p:cNvSpPr/>
          <p:nvPr/>
        </p:nvSpPr>
        <p:spPr>
          <a:xfrm>
            <a:off x="2231473" y="2776756"/>
            <a:ext cx="1417738" cy="989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60BB73D-15AC-4EBE-B437-FD90C0E2AC23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3649211" y="3319425"/>
            <a:ext cx="2896383" cy="153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A7212331-94BE-4079-8C47-291766AE7071}"/>
              </a:ext>
            </a:extLst>
          </p:cNvPr>
          <p:cNvSpPr/>
          <p:nvPr/>
        </p:nvSpPr>
        <p:spPr>
          <a:xfrm>
            <a:off x="7116045" y="3568751"/>
            <a:ext cx="557086" cy="30777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C2D3747-7955-43C0-8E8B-20AC6D20617E}"/>
              </a:ext>
            </a:extLst>
          </p:cNvPr>
          <p:cNvSpPr txBox="1"/>
          <p:nvPr/>
        </p:nvSpPr>
        <p:spPr>
          <a:xfrm>
            <a:off x="7790577" y="5268286"/>
            <a:ext cx="3820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Arrière plan flou</a:t>
            </a:r>
          </a:p>
        </p:txBody>
      </p:sp>
    </p:spTree>
    <p:extLst>
      <p:ext uri="{BB962C8B-B14F-4D97-AF65-F5344CB8AC3E}">
        <p14:creationId xmlns:p14="http://schemas.microsoft.com/office/powerpoint/2010/main" val="282544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6A83E-B978-42DD-935E-22473555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Valeur du diaphragme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3A1953A-6599-4A93-B829-3380974AC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493" y="2444109"/>
            <a:ext cx="4284507" cy="2857733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A9F3DE-9770-41FD-902B-59FAC90A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5</a:t>
            </a:fld>
            <a:endParaRPr lang="fr-FR" noProof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73011F-91CE-4F6C-9890-BCD5168C4E9E}"/>
              </a:ext>
            </a:extLst>
          </p:cNvPr>
          <p:cNvSpPr txBox="1"/>
          <p:nvPr/>
        </p:nvSpPr>
        <p:spPr>
          <a:xfrm>
            <a:off x="201337" y="2692866"/>
            <a:ext cx="1770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Diaphragme: </a:t>
            </a:r>
            <a:r>
              <a:rPr lang="fr-FR" sz="1400" b="1" dirty="0">
                <a:solidFill>
                  <a:srgbClr val="FF0000"/>
                </a:solidFill>
              </a:rPr>
              <a:t>F16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FE533A-04CE-469D-A053-DEBAC619E8D8}"/>
              </a:ext>
            </a:extLst>
          </p:cNvPr>
          <p:cNvSpPr txBox="1"/>
          <p:nvPr/>
        </p:nvSpPr>
        <p:spPr>
          <a:xfrm>
            <a:off x="2046385" y="5515000"/>
            <a:ext cx="4284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Grande profondeur de champ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84685F-B527-47EC-AC22-0F74BE15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41" y="2444109"/>
            <a:ext cx="4287004" cy="28577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9758AF-31ED-4F7D-A0B6-C91759ACE65B}"/>
              </a:ext>
            </a:extLst>
          </p:cNvPr>
          <p:cNvSpPr txBox="1"/>
          <p:nvPr/>
        </p:nvSpPr>
        <p:spPr>
          <a:xfrm>
            <a:off x="6330892" y="3070371"/>
            <a:ext cx="75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Détail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FD2107-99F9-41AA-8685-F37AF2ABCEBC}"/>
              </a:ext>
            </a:extLst>
          </p:cNvPr>
          <p:cNvSpPr/>
          <p:nvPr/>
        </p:nvSpPr>
        <p:spPr>
          <a:xfrm>
            <a:off x="2718033" y="3378148"/>
            <a:ext cx="1535185" cy="875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B7F3959-F289-4B97-A930-AB31772C2C5E}"/>
              </a:ext>
            </a:extLst>
          </p:cNvPr>
          <p:cNvCxnSpPr>
            <a:stCxn id="11" idx="1"/>
          </p:cNvCxnSpPr>
          <p:nvPr/>
        </p:nvCxnSpPr>
        <p:spPr>
          <a:xfrm flipH="1">
            <a:off x="4253218" y="3224260"/>
            <a:ext cx="2077674" cy="534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BD1BEA5A-A252-491A-823F-23118EBBCDAC}"/>
              </a:ext>
            </a:extLst>
          </p:cNvPr>
          <p:cNvSpPr/>
          <p:nvPr/>
        </p:nvSpPr>
        <p:spPr>
          <a:xfrm>
            <a:off x="6468564" y="3325964"/>
            <a:ext cx="757805" cy="30777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5ACD38C-DE0D-4C70-BC1D-E511A8DFEDD8}"/>
              </a:ext>
            </a:extLst>
          </p:cNvPr>
          <p:cNvSpPr txBox="1"/>
          <p:nvPr/>
        </p:nvSpPr>
        <p:spPr>
          <a:xfrm>
            <a:off x="7940759" y="5515000"/>
            <a:ext cx="3447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Arrière plan net</a:t>
            </a:r>
          </a:p>
        </p:txBody>
      </p:sp>
    </p:spTree>
    <p:extLst>
      <p:ext uri="{BB962C8B-B14F-4D97-AF65-F5344CB8AC3E}">
        <p14:creationId xmlns:p14="http://schemas.microsoft.com/office/powerpoint/2010/main" val="24740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944E5-5D90-45A8-802D-CE4F211A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/>
              <a:t>Quels réglages pour choisir le diaphragme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BA241A-6B04-429E-86CF-B78813950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8761412" cy="475260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Le mode « Priorité  diaphragme » (AV chez Canon).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8130C-FAA7-42BF-A00C-13585E4B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6</a:t>
            </a:fld>
            <a:endParaRPr lang="fr-FR" noProof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F69D5E-1557-453E-862F-A9EEF15DCFC2}"/>
              </a:ext>
            </a:extLst>
          </p:cNvPr>
          <p:cNvSpPr txBox="1"/>
          <p:nvPr/>
        </p:nvSpPr>
        <p:spPr>
          <a:xfrm>
            <a:off x="1333850" y="3204594"/>
            <a:ext cx="6149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On choisit le diaphragme approprié, Le boitier se charge du reste (Vitesse et sensibilité ISO)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9C10CD0-B1DA-4735-9A59-A73193007C49}"/>
              </a:ext>
            </a:extLst>
          </p:cNvPr>
          <p:cNvSpPr txBox="1">
            <a:spLocks/>
          </p:cNvSpPr>
          <p:nvPr/>
        </p:nvSpPr>
        <p:spPr>
          <a:xfrm>
            <a:off x="1154954" y="3821186"/>
            <a:ext cx="8761412" cy="475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F0000"/>
                </a:solidFill>
              </a:rPr>
              <a:t>Le mode « Manuel » (M chez Canon).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761A12-6302-4E6F-95CA-F544B10F13EF}"/>
              </a:ext>
            </a:extLst>
          </p:cNvPr>
          <p:cNvSpPr txBox="1"/>
          <p:nvPr/>
        </p:nvSpPr>
        <p:spPr>
          <a:xfrm>
            <a:off x="1677798" y="4437776"/>
            <a:ext cx="5528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400" b="1" dirty="0"/>
              <a:t>Dans ce mode, on choisit tous les éléments (Diaphragme, vitesse, sensibilité).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400" b="1" dirty="0"/>
              <a:t> Un conseil: Conserver les ISO en automatique , sinon l’exposition n’est pas garantie</a:t>
            </a:r>
          </a:p>
        </p:txBody>
      </p:sp>
    </p:spTree>
    <p:extLst>
      <p:ext uri="{BB962C8B-B14F-4D97-AF65-F5344CB8AC3E}">
        <p14:creationId xmlns:p14="http://schemas.microsoft.com/office/powerpoint/2010/main" val="6239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build="p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&#10;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104407_TF66741836" id="{CA1EE957-9F12-49C2-A4F3-A901D24A328C}" vid="{502DA16D-E1BB-4631-940B-8E8C353062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A1C8E2-513F-4C9C-99C7-9AE0E7429B06}">
  <ds:schemaRefs>
    <ds:schemaRef ds:uri="http://www.w3.org/XML/1998/namespace"/>
    <ds:schemaRef ds:uri="http://purl.org/dc/elements/1.1/"/>
    <ds:schemaRef ds:uri="6dc4bcd6-49db-4c07-9060-8acfc67cef9f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fb0879af-3eba-417a-a55a-ffe6dcd6ca77"/>
    <ds:schemaRef ds:uri="http://schemas.microsoft.com/office/infopath/2007/PartnerControls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BFA294F-07D1-46AB-ABEC-1B0200FE3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3E0B16-80BF-4868-8813-6B17170D72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Début des procédures année</Template>
  <TotalTime>0</TotalTime>
  <Words>190</Words>
  <Application>Microsoft Office PowerPoint</Application>
  <PresentationFormat>Grand écran</PresentationFormat>
  <Paragraphs>38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Salle d’Ions
</vt:lpstr>
      <vt:lpstr>La profondeur de champ</vt:lpstr>
      <vt:lpstr>Distance de prise de vue</vt:lpstr>
      <vt:lpstr>Focale de l’objectif</vt:lpstr>
      <vt:lpstr>Valeur du diaphragme</vt:lpstr>
      <vt:lpstr>Valeur du diaphragme</vt:lpstr>
      <vt:lpstr>Quels réglages pour choisir le diaphragme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2022-07-25T13:44:04Z</dcterms:created>
  <dcterms:modified xsi:type="dcterms:W3CDTF">2022-07-25T14:42:56Z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